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4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5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6.xml" ContentType="application/vnd.openxmlformats-officedocument.theme+xml"/>
  <Override PartName="/ppt/slideLayouts/slideLayout155.xml" ContentType="application/vnd.openxmlformats-officedocument.presentationml.slideLayout+xml"/>
  <Override PartName="/ppt/theme/theme17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8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9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9" r:id="rId1"/>
    <p:sldMasterId id="2147484491" r:id="rId2"/>
    <p:sldMasterId id="2147484535" r:id="rId3"/>
    <p:sldMasterId id="2147484542" r:id="rId4"/>
    <p:sldMasterId id="2147484645" r:id="rId5"/>
    <p:sldMasterId id="2147484666" r:id="rId6"/>
    <p:sldMasterId id="2147484688" r:id="rId7"/>
    <p:sldMasterId id="2147484714" r:id="rId8"/>
    <p:sldMasterId id="2147484751" r:id="rId9"/>
    <p:sldMasterId id="2147484760" r:id="rId10"/>
    <p:sldMasterId id="2147484770" r:id="rId11"/>
    <p:sldMasterId id="2147484776" r:id="rId12"/>
    <p:sldMasterId id="2147484793" r:id="rId13"/>
    <p:sldMasterId id="2147484811" r:id="rId14"/>
    <p:sldMasterId id="2147484819" r:id="rId15"/>
    <p:sldMasterId id="2147484829" r:id="rId16"/>
    <p:sldMasterId id="2147484837" r:id="rId17"/>
    <p:sldMasterId id="2147484843" r:id="rId18"/>
    <p:sldMasterId id="2147484859" r:id="rId19"/>
    <p:sldMasterId id="2147484875" r:id="rId20"/>
  </p:sldMasterIdLst>
  <p:notesMasterIdLst>
    <p:notesMasterId r:id="rId100"/>
  </p:notesMasterIdLst>
  <p:handoutMasterIdLst>
    <p:handoutMasterId r:id="rId101"/>
  </p:handoutMasterIdLst>
  <p:sldIdLst>
    <p:sldId id="3302" r:id="rId21"/>
    <p:sldId id="3523" r:id="rId22"/>
    <p:sldId id="3255" r:id="rId23"/>
    <p:sldId id="3425" r:id="rId24"/>
    <p:sldId id="3101" r:id="rId25"/>
    <p:sldId id="3426" r:id="rId26"/>
    <p:sldId id="3100" r:id="rId27"/>
    <p:sldId id="3432" r:id="rId28"/>
    <p:sldId id="3254" r:id="rId29"/>
    <p:sldId id="3072" r:id="rId30"/>
    <p:sldId id="3167" r:id="rId31"/>
    <p:sldId id="3257" r:id="rId32"/>
    <p:sldId id="3256" r:id="rId33"/>
    <p:sldId id="3258" r:id="rId34"/>
    <p:sldId id="3433" r:id="rId35"/>
    <p:sldId id="3422" r:id="rId36"/>
    <p:sldId id="3533" r:id="rId37"/>
    <p:sldId id="3344" r:id="rId38"/>
    <p:sldId id="3522" r:id="rId39"/>
    <p:sldId id="3345" r:id="rId40"/>
    <p:sldId id="3346" r:id="rId41"/>
    <p:sldId id="3526" r:id="rId42"/>
    <p:sldId id="3530" r:id="rId43"/>
    <p:sldId id="3531" r:id="rId44"/>
    <p:sldId id="3259" r:id="rId45"/>
    <p:sldId id="3534" r:id="rId46"/>
    <p:sldId id="3529" r:id="rId47"/>
    <p:sldId id="3535" r:id="rId48"/>
    <p:sldId id="3536" r:id="rId49"/>
    <p:sldId id="3537" r:id="rId50"/>
    <p:sldId id="3539" r:id="rId51"/>
    <p:sldId id="3543" r:id="rId52"/>
    <p:sldId id="3542" r:id="rId53"/>
    <p:sldId id="3541" r:id="rId54"/>
    <p:sldId id="3544" r:id="rId55"/>
    <p:sldId id="3545" r:id="rId56"/>
    <p:sldId id="3538" r:id="rId57"/>
    <p:sldId id="3540" r:id="rId58"/>
    <p:sldId id="3546" r:id="rId59"/>
    <p:sldId id="3547" r:id="rId60"/>
    <p:sldId id="3528" r:id="rId61"/>
    <p:sldId id="3265" r:id="rId62"/>
    <p:sldId id="3266" r:id="rId63"/>
    <p:sldId id="3267" r:id="rId64"/>
    <p:sldId id="3268" r:id="rId65"/>
    <p:sldId id="3548" r:id="rId66"/>
    <p:sldId id="3549" r:id="rId67"/>
    <p:sldId id="3503" r:id="rId68"/>
    <p:sldId id="3481" r:id="rId69"/>
    <p:sldId id="3271" r:id="rId70"/>
    <p:sldId id="3272" r:id="rId71"/>
    <p:sldId id="3550" r:id="rId72"/>
    <p:sldId id="3507" r:id="rId73"/>
    <p:sldId id="3525" r:id="rId74"/>
    <p:sldId id="3551" r:id="rId75"/>
    <p:sldId id="3508" r:id="rId76"/>
    <p:sldId id="3506" r:id="rId77"/>
    <p:sldId id="3510" r:id="rId78"/>
    <p:sldId id="3504" r:id="rId79"/>
    <p:sldId id="3296" r:id="rId80"/>
    <p:sldId id="3297" r:id="rId81"/>
    <p:sldId id="3328" r:id="rId82"/>
    <p:sldId id="3461" r:id="rId83"/>
    <p:sldId id="2934" r:id="rId84"/>
    <p:sldId id="2929" r:id="rId85"/>
    <p:sldId id="2936" r:id="rId86"/>
    <p:sldId id="2932" r:id="rId87"/>
    <p:sldId id="2938" r:id="rId88"/>
    <p:sldId id="2933" r:id="rId89"/>
    <p:sldId id="2935" r:id="rId90"/>
    <p:sldId id="2937" r:id="rId91"/>
    <p:sldId id="2928" r:id="rId92"/>
    <p:sldId id="2939" r:id="rId93"/>
    <p:sldId id="3300" r:id="rId94"/>
    <p:sldId id="3138" r:id="rId95"/>
    <p:sldId id="3516" r:id="rId96"/>
    <p:sldId id="3552" r:id="rId97"/>
    <p:sldId id="3519" r:id="rId98"/>
    <p:sldId id="3520" r:id="rId99"/>
  </p:sldIdLst>
  <p:sldSz cx="12192000" cy="6858000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Verdana" pitchFamily="34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pos="3908" userDrawn="1">
          <p15:clr>
            <a:srgbClr val="A4A3A4"/>
          </p15:clr>
        </p15:guide>
        <p15:guide id="5" pos="937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pos="4067" userDrawn="1">
          <p15:clr>
            <a:srgbClr val="A4A3A4"/>
          </p15:clr>
        </p15:guide>
        <p15:guide id="10" pos="30" userDrawn="1">
          <p15:clr>
            <a:srgbClr val="A4A3A4"/>
          </p15:clr>
        </p15:guide>
        <p15:guide id="11" orient="horz" pos="913" userDrawn="1">
          <p15:clr>
            <a:srgbClr val="A4A3A4"/>
          </p15:clr>
        </p15:guide>
        <p15:guide id="12" orient="horz" pos="2750" userDrawn="1">
          <p15:clr>
            <a:srgbClr val="A4A3A4"/>
          </p15:clr>
        </p15:guide>
        <p15:guide id="13" orient="horz" pos="2931" userDrawn="1">
          <p15:clr>
            <a:srgbClr val="A4A3A4"/>
          </p15:clr>
        </p15:guide>
        <p15:guide id="14" orient="horz" pos="2183" userDrawn="1">
          <p15:clr>
            <a:srgbClr val="A4A3A4"/>
          </p15:clr>
        </p15:guide>
        <p15:guide id="15" pos="3772" userDrawn="1">
          <p15:clr>
            <a:srgbClr val="A4A3A4"/>
          </p15:clr>
        </p15:guide>
        <p15:guide id="16" pos="6970" userDrawn="1">
          <p15:clr>
            <a:srgbClr val="A4A3A4"/>
          </p15:clr>
        </p15:guide>
        <p15:guide id="17" pos="76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FF6600"/>
    <a:srgbClr val="55B0D6"/>
    <a:srgbClr val="212121"/>
    <a:srgbClr val="2B2B2B"/>
    <a:srgbClr val="D9D9D9"/>
    <a:srgbClr val="898989"/>
    <a:srgbClr val="D89F00"/>
    <a:srgbClr val="F7C548"/>
    <a:srgbClr val="898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3" autoAdjust="0"/>
    <p:restoredTop sz="95657" autoAdjust="0"/>
  </p:normalViewPr>
  <p:slideViewPr>
    <p:cSldViewPr snapToGrid="0">
      <p:cViewPr varScale="1">
        <p:scale>
          <a:sx n="55" d="100"/>
          <a:sy n="55" d="100"/>
        </p:scale>
        <p:origin x="67" y="763"/>
      </p:cViewPr>
      <p:guideLst>
        <p:guide orient="horz" pos="142"/>
        <p:guide orient="horz" pos="4110"/>
        <p:guide pos="3908"/>
        <p:guide pos="937"/>
        <p:guide pos="7423"/>
        <p:guide pos="4067"/>
        <p:guide pos="30"/>
        <p:guide orient="horz" pos="913"/>
        <p:guide orient="horz" pos="2750"/>
        <p:guide orient="horz" pos="2931"/>
        <p:guide orient="horz" pos="2183"/>
        <p:guide pos="3772"/>
        <p:guide pos="6970"/>
        <p:guide pos="7628"/>
      </p:guideLst>
    </p:cSldViewPr>
  </p:slideViewPr>
  <p:outlineViewPr>
    <p:cViewPr>
      <p:scale>
        <a:sx n="33" d="100"/>
        <a:sy n="33" d="100"/>
      </p:scale>
      <p:origin x="0" y="-77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6253"/>
          </a:xfrm>
          <a:prstGeom prst="rect">
            <a:avLst/>
          </a:prstGeom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10D7A333-6A6B-4E13-A08B-556E058EC677}" type="datetime1">
              <a:rPr lang="de-DE"/>
              <a:pPr>
                <a:defRPr/>
              </a:pPr>
              <a:t>09.06.2023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6135" cy="496252"/>
          </a:xfrm>
          <a:prstGeom prst="rect">
            <a:avLst/>
          </a:prstGeom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55" y="9428800"/>
            <a:ext cx="2946135" cy="496252"/>
          </a:xfrm>
          <a:prstGeom prst="rect">
            <a:avLst/>
          </a:prstGeom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82CBF8A4-11B6-4E45-BEE1-721C1A602B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60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43:42.979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7302 9104 0,'0'0'156,"25"0"-140,-25 0-1,25 0 1,-2 0-1,2 0-15,-25 0 16,25 0-16,-2 0 16,2 0-16,-25 0 15,48 0-15,-23 0 16,-25 0-16,24 0 15,0 0 1,-24 0 0,25 0-16,-2 0 15,2 0 16,-25 0 16,0 25-31,25-25-16,-25 0 93,0 23-77,0 2 0,0 0-1,0-25 32,23 0-31,-23 23 62,0 2-63,0-2-15,0 2 16,0 0-16,-23-2 15,23-23 1,0 0-16,0 25 16,-50 23-16,27-48 15,23 0-15,0 25 16,-25-25-16,1 25 15,0-2 1,24-23-16,-25 0 16,1 25-1,24 0 172,24-25-171,-24 0 0,25 0-16,-1 0 15,25 0-15,-1 0 16,-23 0-16,-25 0 15,48 0-15,-23 0 16,-25 0-16,23 0 16,2 0-16,-1 0 15,0 0 1,1 0-1,-2 0-15,-23 0 16,25 0 0,0 0 46,-25 23-46,23-23 140,-23 25-141,0-2 1,0-23-16,0 25 15,0 0-15,-23-2 32,-2-23-32,25 25 15,-25 0 1,2-25-1,23 23 1,-25-23-16,25 25 16,-24-25-1,0 25 1,24-25-16,-25 0 15,2 23 1,-2-23 0,25 25-16,-25-25 15,25 23 1,-23-23-1,23 25 95,0 0-95,23-25 1,-23 0-1,0 0-15,25 0 16,0 23 0,-2-23-16,-23 0 15,25 0 1,23 0-16,-23 0 15,-2 0-15,2 0 16,-25 0-16,25 0 16,-25 25-16,23-25 15,2 0 1,-25 0-1,25 0 48,-25 25-63,23-25 15,-23 0 32,0 23 31,0 2-31,25-25-47,-25 25 16,25-25 46,-25 0-46,0 23 77,0 2-46,0-25-31,0 23 15,-25 2-31,25 0 15,-25-25 1,2 0 0,23 23-16,-25 2 15,25 0-15,-48-25 16,48 0-16,-25 23 15,0-23-15,2 25 16,-26 0-16,49-25 16,-24 0-16,24 23 15,0-23 219,24 0-218,-24 0-16,24 0 15,1 25-15,-25-25 16,48 0-16,-23 0 16,-25 0-1,23 0-15,2 0 31,0 0-15,-25 0 0,96 25-1,-71-25-15,-2 0 16,27 0-1,-50 0-15,48 0 16,-23 0-16,-25 0 62,0 0 32,0 0-63,0 0 0,-25 0-31,25 0 16,-25 23-16,2-23 16,-2 25-16,25-1 15,-48-24-15,48 24 16,-25-24-16,25 25 15,-23-2 1,-2-23 0,0 25-1,25-25-15,-23 0 16,23 25-16,-25-25 15,25 0 1,-25 0-16,25 23 16,0 2-16,-23-25 15,23 25-15,-25-25 16,25 0-16,-25 23 15,2 2 1,-2-1 0,25-24-16,-24 0 15,24 24 1,0 1 187,0-25-141,0 24-31,0-24-15,0 24-1,0-24-15,24 0 16,1 25-16,-2-25 16,2 24-16,0-24 15,-2 24 1,-23-24-1,25 0 17,0 0-17,-2 0 16,-23 0 47,25 0 250,0 0-328,-2 0 109,-23 0-93,25 0-1,-2 0 1,-23 0 0,25 0 140,0 0-141,-2 0 32,-23 0 140,-23 0-156,23 0-15,-25 0-16,25 25 16,-25-2-16,2-23 15,-2 0 1,25 0-16,0 0 15,-23 0 1,-2 0-16,0 25 16,25-25-16,-23 24 15,-2-24 1,25 0-16,-25 0 15,2 0-15,-2 0 16,25 24 0,-25-24-16,2 0 15,23 25 1,-25-25-16,25 0 47,-24 24-47,0-24 15,24 0 1,0 0-16,-25 0 31,25 24-31,-23-24 62,-2 25-62,25-1 16,-25-24-16,2 0 16,23 24-16,-25 1 15,25-25-15,0 0 78,0 0 125,25 0-203,-2 0 16,-23 0-16,25 0 15,0 0 1,-2 0-1,-23 0-15,25 0 16,-1 0 0,0 0 15,-24 0 16,25 0-16,-2 0-16,-23 0 1,25 0 0,-25 0 202,0 0-171,-25 24-47,-47 0 15,48 1-15,-1-25 16,2 24 0,-2-24-16,25 0 15,-25 0-15,2 24 16,-2-24-16,25 24 15,-25-24 17,2 24-17,-2-24 1,25 0-1,0 25 17,-24-25-1,24 24-31,0-24 31,-24 0-31,24 24 16,0 1 46,0-1-46,0-24-16,0 24 15,0 1 1,-25-25-16,25 24 15,-24-24 48,0 24-63,24 0 15,0-24 48,0 0 46,0 0-93,48 0-1,-48 0-15,25 0 16,-1-24-1,0 24 1,-24 0-16,48-24 16,-23 24-16,0 0 15,-2-24-15,2 24 16,-25-25-1,25 25 1,-2 0 0,2 0-1,-25 0-15,24 0 16,0-24-1,-24 0-15,25-1 32,-2 25 46,2 0-47,-25 0-31,25 0 15,-25-24 1,23 24 15,-23 0 266,-23 0-282,-27 24-15,2-24 16,0 25-16,48-25 16,-48 24-16,-2 0 15,50 1 1,-23-25-16,-27 24 15,50-24 1,-23 0 62,23 24-78,-25-24 31,1 0 0,24 24-31,0-24 16,-24 0 15,24 0-31,-25 0 16,1 25-1,24-25 1,-49 24 0,26-24-1,23 24 1,-25-24-1,25 0 17,-25 0-17,25 0 328,25 0-327,-25 0 0,25 0-1,-2 0 1,2 0-1,-25 0 1,24 0-16,0 0 16,1 0-1,-25 0 1,24 0 15,0 0 31,-24 0-30,25 0 46,-25 0 124,0 25-202,0-1 16,0 0-16,0-24 16,-25 24-1,1-24-15,0 25 16,24-25-16,-25 24 15,1-24-15,0 0 16,24 24-16,-25-24 16,2 24-1,23-24 1,-25 0-1,25 0 1,-25 0 0,25 25 233,0-25-30,25 0-204,-25 0-15,25 0 16,-2 0-1,-23 0 32,25 0-16,-1 0-15,0 0 15,-24 0-15,25 0-1,-1 0 1,0 0 0,-24 0-1,25 0 1,-2 0-1,-23 0 1,0 0-16,25 0 16,0 0-1,-25-25 1,23 25-1,-23 0 1,0 0 530,-23 0-530,-2 0-1,25 0-15,-25 0 16,2 0-16,-2 0 15,-23 0-15,23 0 16,1 25-16,0-25 16,-24 0-16,48 0 15,-25 0 1,25 0 374,0 0-297,0 0-61,0 0-32,0 0 15,0 0 32,-25 0-47,2 0 31,23-25-31,0 25 172,0-24-172,0 24 31,0-24 0,0 24 141,0 0-157,23-24 17,2 24 92,-25 0-124,25 0 47,-2 0-16,-23 0-15,25 0 0,-1 0-1,0 0 1,-24-25 15,25 25 31,-25-24-62,24 0 16,-24 24 15,24-24-15,-24-1-16,0 1 15,0 24 48,0 0-48,0-24-15,0-1 16,0 25 15,0-24-15,25 24-16,-25-24 31,0 0 0,0 24 0,0-25-15,0 1-16,23 0 47,-23 24-16,0-25-15,0 1-1,0 24 1,0 0-16,0-24 47,0-1-32,25 1 16,-25 24-31,0-24 16,0 0 15,0 0-15,25 24-1,-25-25 1,0 1 0,0 24-1,0-24 1,0-1-1,0 1 1,23 24 0,-23 0-16,0-24 31,0-1-16,0 1 1,0 24-16,0-24 16,0-1-1,25 25 1,-25 0-1,0-24 1,0 0 0,0-1-1,0 25 1,0-23-1,25-2 1,-25 1 0,0 24-1,0-24 1,0-1-16,0 25 15,0-24 17,23 24-32,-23-24 31,0-1 0,0 25 63,0-24-79,0 0 16,0-1-15,0 25-16,0-23 16,0-2-1,0 25 1,0-25-1,0 2-15,0-2 16,0 25-16,0-25 16,0 2-1,0-2 1,0 25-1,0-24-15,0 0 16,0-1 0,0 25-1,0-23 1,0-2-1,0 25 1,0-25-16,0 2 31,0-2-15,0 25-16,0-25 15,0 2 17,0-2-17,0 25 1,0-25-1,0 2-15,0 23 16,0-25 0,0 0-16,0 2 15,0 23 1,-23-25-1,23 2-15,0-2 16,-25 0 0,25 2-16,0-2 15,0 25 1,0-25 15,0 25-15,0-23 15,0 23-16,-25-25 1,25 0 0,0 2-1,0 23 16,-23 0-15,23-25 0,0 2 15,-25 23-16,25-25-15,0 25 63,0-25-32,0 2-15,-25 23-1,25-25 1,-23 25 15,23-25-15,0 2 15,0 23 16,-25 0-32,25-25-15,0 0 31,-24 2-15,24 23 15,-24 0-15,24-25-1,0 2 17,0 23-1,-25 0-31,25-25 15,-24 25 17,24-25-32,-24 2 31,24 23 0,0 0 31,-25 0 63,25-25-62,-23 0-1,23 2 172,0 23-187,0 0-32,0-25 79,0 0-47,0 25-32,0-23-15,0-2 32,0 0-17,0 25 1,0-23-1,0-2 1,0 2 15,0 23 32,0-25 30,0 0-93,0 25 16,0-23-1,0-2 1,0 0 15,0 25-15,0-23 15,0 23 63,0-25-79,23 25 1,-23 0-16,25 0 31,-1 0-31,0 0 16,-24 0-1,25 0 1,-1 0 77,0 0-46,-24 0-47,25 0 63,-2 0-48,-23 0 1,0 25-1,25-25 1,-25 23 0,25-23-1,-25 25-15,23 0 16,-23-25-1,0 23 1,25 2 15,-25-25-15,25 0-1,-25 25 1,23-2 0,-23 2-1,0-25 1,0 23-1,0 2 1,25-25 0,-25 25-16,0-25 15,24 23 1,-24 2-1,0-25 1,0 25 0,24-2-1,-24 2 1,0-25-1,25 25 1,-25-2-16,0 2 31,23-25-15,-23 25-1,0-2 1,0-23-16,0 0 16,0 25-1,0-2-15,0 2 31,25-25-31,-25 0 16,0 25 0,0-2-1,0 2 1,0-25-16,0 25 15,25-25-15,-25 23 16,0-23 0,0 25-1,0 0 1,0-2-16,0-23 15,0 25 1,0-2 0,0 2-1,0-25-15,23 0 16,-23 25-16,0-2 15,0-23 1,0 25 0,0 0-1,0-2 1,0-23-16,0 25 15,0 0 17,0-2 30,0-23-31,0 25 0,25-25-15,-25 23 0,25-23 30,-25 0-30,0 25 0,0 0 15,23-2-31,-23-23 15,0 25 1,0 0-16,0-2 16,25-23-1,-25 25 1,0 0-1,25-25 1,-25 0 62,0 0-31,23 0 171,-23 0-62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54:35.875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15240 7091 0,'18'0'141,"-1"0"-141,1 0 15,0 0 1,-18 0-16,17 0 15,1 0-15,-1 0 16,1 0-16,17 0 16,-17 0-16,0 0 15,-1 0-15,-17 0 16,18 0-16,0 0 15,-1 0-15,-17 0 16,18 0-16,-1 0 16,-17 0-16,18 0 15,0 0 1,-1 0-1,-17 0-15,18 0 16,0 0 0,-1 0-1,-17 0 1,36 0-16,-19 0 15,-17 0-15,18 0 16,0 0 0,-18 0-1,17 0 1,1 0-1,-1 0 1,-17 0 15,18 0-15,0 0 15,-1 0 0,-17 0-15,18 0-1,-18 17-15,18-17 16,-18 0-16,17 0 31,1 0 0,0 0 16,-18 0 16,17 0-32,1 0 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54:40.419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23089 7126 0,'0'0'47,"18"0"-16,0 0-15,-1 0-1,1 0-15,-1 0 16,-17 0-16,18 0 16,0 0-16,-1 0 15,1-18-15,0 18 16,-1 0-16,-17 0 15,18-17 1,0 17-16,-1 0 16,1 0-16,17 0 15,-35 0-15,18 0 16,-1-18-16,19 18 15,-36 0-15,17 0 16,1 0-16,17-17 16,1 17-16,-19 0 15,-17 0-15,18-18 16,-1 18-16,-17 0 15,18 0 1,0 0 0,-1-18-1,-17 18-15,18 0 16,0 0-1,-1 0-15,-17 0 16,18 0 0,0 0-1,-18 0 1,17 0-1,1 0-15,-1 0 16,-17 0 0,18 0-1,0 0-15,-1 0 16,-17 0-1,18 0 1,0 0-16,-18 0 16,35 0-1,-17 0 1,-1 0-16,-17 0 15,18 0 1,-18 18 0,18-18-1,-18 0-15,17 18 16,1-18-1,-1 0 1,-17 0 0,18 0 15,0 0 31,-1 0-46,-17 0 31,18 0-16,0 0 0,-18 0-15,17 0-1,1 0 1,0 0 15,-18 17-15,0-17-1,17 0 1,1 0 46,-1 0 157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54:45.651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18574 13053 0,'0'0'78,"53"-18"-78,-36 18 16,1 0-16,0 0 15,-1-18-15,1 18 16,-1 0-16,1 0 15,17 0-15,-17 0 16,0 0-16,-1 0 16,19 0-16,-36 0 15,17 0-15,19 0 16,-1 0-1,-18 0-15,1 0 16,0 0-16,-1 0 16,1 0-16,0 0 15,17 0-15,-17 0 16,-18 0-1,17 0-15,1 0 16,-1 0-16,-17 0 16,18 0-1,17 0-15,-35 0 16,18 0-1,0 0 1,-1 0-16,-17 0 16,18 0-1,0 0 1,-18 0-1,17 0 1,1 0 0,-1 0-1,-17 0 16,18 0-31,0 0 16,-1 0 15,-17 0-15,18 0-1,0 0 1,-18 0 31,17 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69" max="2391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74.4186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3-06-08T15:24:42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8762 14335 0,'31'0'188,"1"-31"-188,31 31 16,31-33-16,-61 33 15,29-31-15,-30 31 16,0 0-16,-1 0 15,0 0 1,32 0-16,1 0 16,-33 0-1,0 0 595,-31-31-610,33 31 406,29 0-390,-30 0-16,30 0 15,-29 0-15,-2 0 16,32 0-16,-31 0 15,-1 0 157,63 0-172,1 0 16,-31 0-16,-2 0 16,127 0-16,-125 0 15,-2 0 1,-30 0-16,-1 0 109,1 0-93,0 0-16,30 0 15,-29 0-15,29 0 16,33 0-16,-32 0 16,-32 0-16,64 0 15,-64 0-15,1 0 16,0 0-16,-1 0 16,32 0 249,-32 0-265,33 0 16,62 0-16,-63 0 15,-1 0-15,2 0 16,-33 0-16,1 0 16,0 0-16,62 0 15,-63 0 1,2 0 15,-2 0-15,0 0-1,1 0-15,0 0 16,-1 0 0,0 0-16,1 0 15,63 0 1,-64 0-16,0 0 16,1 0-1,0 0 1,-1 0-1,1 0 110,-1 0-109,0 0-16,33 0 16,125 0-16,-94 31 15,-33-31-15,65 0 16,-65 0-16,33 64 16,-31-64-16,30 0 15,32 0-15,-95 0 16,2 0-1,-2 0-15,0 0 16,1 0-16,-1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69" max="2391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74.4186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2-12-04T16:32:39.4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8762 14314 0,'26'0'188,"1"-26"-188,25 26 16,27-27-16,-52 27 15,25-26-15,-25 26 16,-1 0-16,0 0 15,0 0 1,27 0-16,0 0 16,-27 0-1,0 0 595,-26-26-610,27 26 406,25 0-390,-25 0-16,25 0 15,-25 0-15,-1 0 16,27 0-16,-27 0 15,0 0 157,53 0-172,0 0 16,-26 0-16,-1 0 16,106 0-16,-105 0 15,-1 0 1,-25 0-16,-1 0 109,0 0-93,1 0-16,25 0 15,-25 0-15,25 0 16,27 0-16,-26 0 16,-27 0-16,53 0 15,-53 0-15,1 0 16,-1 0-16,0 0 16,27 0 249,-27 0-265,27 0 16,52 0-16,-52 0 15,-1 0-15,1 0 16,-27 0-16,1 0 16,-1 0-16,53 0 15,-53 0 1,1 0 15,-1 0-15,0 0-1,1 0-15,-1 0 16,0 0 0,0 0-16,1 0 15,52 0 1,-53 0-16,0 0 16,1 0-1,-1 0 1,0 0-1,1 0 110,-1 0-109,0 0-16,27 0 16,105 0-16,-79 26 15,-27-26-15,54 0 16,-54 0-16,27 53 16,-26-53-16,26 0 15,26 0-15,-79 0 16,1 0-1,-1 0-15,0 0 16,1 0-16,-1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44:03.845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21766 14907 0,'0'0'171,"0"0"-139,25 0-17,0 0 16,-25 0-31,23 0 16,2 0 0,-25 0-1,25 0 1,-2 0-1,2 0 17,-25 0-32,23 0 15,2 0-15,0 0 16,-25 0-16,23 0 15,2 0 1,0 0 0,-25 0-16,23 0 31,2 0-31,-25 0 31,25 0-31,-2 0 31,2 0 0,-25 0-15,25 0-16,-2 0 16,2 0-1,-25 0 1,23 0-1,2 0-15,-25 0 16,25 0 0,-2 0-1,2 0 1,-25 0-16,25 0 15,-2 0 17,2 0-17,-25 0 1,25 0-16,-2 0 15,-23 0 17,25 0-17,-2 0 1,2 0-1,-25 0 1,25 0-16,-2 0 16,2 0-1,-25 0-15,0 0 16,25 0-16,-2 0 15,-23 0 1,25 0 0,0 0-1,-2 0 1,-23 0 15,25 0-31,-1 0 16,0 0-1,-24 0 16,25 0-31,-1 0 16,-24 0 15,24 0-15,25 0-16,-49 0 15,24 0 1,1 0 0,-1 0-16,-24 0 15,24 0-15,1 0 16,-1 0-16,-24 0 15,24 0-15,0 0 16,1 0 0,-25 0-16,24 0 15,0 0-15,-24 0 16,0-23-1,25 23 1,-1 0 15,0 0-15,-24 0 31,25 0-16,-1 0-16,0 0 1,-24 0 0,25 0-1,-2 0 1,-23 0-1,25 0-15,0 0 16,-2 0-16,-23 0 16,25 0-1,0 0 1,-2 0-16,2 0 15,0 0 1,-2 0-16,-23 0 16,25 0-1,23 0 1,-48 0-1,25 0-15,-25-25 16,23 25-16,2 0 31,-25 0-15,25 0-16,-2 0 15,-23 0 1,25 0 0,0 0-16,-2 0 15,-23 0 16,25 0-15,0 0-16,-2 0 31,-23 0-15,25 0 15,-2 0-15,-23 0-1,25 0 16,0 0-15,-2 0 0,-23 0 15,25 0-16,0 0 17,-2 0-17,-23 0 1,25 0-1,0 0 1,-25 0 15,23 0-15,2 0 31,-2 0-32,-23 0 1,25 0-1,0 0 17,-2 0-17,-23 0 16,25 0-15,-25-25 0,25 25-1,-25 0 48,23 0 30,2 0 16,0 0-62,-25 0 359,0 0-250,23 0-141,2 0 235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8-03-26T09:46:58.980"/>
    </inkml:context>
    <inkml:brush xml:id="br0">
      <inkml:brushProperty name="width" value="0.08819" units="cm"/>
      <inkml:brushProperty name="height" value="0.35278" units="cm"/>
      <inkml:brushProperty name="color" value="#FF6600"/>
      <inkml:brushProperty name="transparency" value="140"/>
      <inkml:brushProperty name="tip" value="rectangle"/>
      <inkml:brushProperty name="rasterOp" value="maskPen"/>
    </inkml:brush>
  </inkml:definitions>
  <inkml:trace contextRef="#ctx0" brushRef="#br0">21767 15084 0,'0'0'171,"0"0"-139,10 0-17,-1 0 16,-9 0-31,10 0 16,0 0 0,-10 0-1,9 0 1,2 0-1,-1 0 17,-10 0-32,9 0 15,1 0-15,0 0 16,-10 0-16,9 0 15,1 0 1,0 0 0,-10 0-16,9 0 31,1 0-31,-10 0 31,9 0-31,2 0 31,-1 0 0,-10 0-15,10 0-16,-1 0 16,1 0-1,-10 0 1,10 0-1,-1 0-15,-9 0 16,10 0 0,0 0-1,-1 0 1,-9 0-16,11 0 15,-1 0 17,-1 0-17,-9 0 1,10 0-16,0 0 15,-10 0 17,9 0-17,1 0 1,0 0-1,-10 0 1,9 0-16,1 0 16,-1 0-1,-9 0-15,0 0 16,11 0-16,-1 0 15,-10 0 1,10 0 0,-1 0-1,1 0 1,-10 0 15,10 0-31,-1 0 16,1 0-1,-10 0 16,9 0-31,1 0 16,-10 0 15,10 0-15,10 0-16,-20 0 15,10 0 1,0 0 0,-1 0-16,-9 0 15,10 0-15,0 0 16,-1 0-16,-9 0 15,10 0-15,-1 0 16,2 0 0,-11 0-16,10 0 15,0 0-15,-10 0 16,0-83-1,9 83 1,1 0 15,0 0-15,-10 0 31,9 0-16,1 0-16,-1 0 1,-9 0 0,10 0-1,0 0 1,-10 0-1,11 0-15,-2 0 16,1 0-16,-10 0 16,10 0-1,-1 0 1,1 0-16,0 0 15,-1 0 1,1 0-16,-10 0 16,9 0-1,12 0 1,-21 0-1,10 0-15,-10-83 16,9 83-16,1 0 31,-10 0-15,10 0-16,-1 0 15,-9 0 1,10 0 0,-1 0-16,1 0 15,-10 0 16,10 0-15,-1 0-16,2 0 31,-11 0-15,10 0 15,0 0-15,-10 0-1,9 0 16,1 0-15,0 0 0,-10 0 15,9 0-16,1 0 17,-1 0-17,-9 0 1,10 0-1,1 0 1,-11 0 15,10 0-15,-1 0 31,1 0-32,-10 0 1,10 0-1,-1 0 17,1 0-17,-10 0 16,9 0-15,-9-83 0,10 83-1,-10 0 48,10 0 30,-1 0 16,2 0-62,-11 0 359,0 0-250,10 0-141,0 0 235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4:09.46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1579 0,'0'0'109,"0"0"-78,22 0-15,1 0 15,-23 0 16,21 0-32,2 0 1,-23 0 15,21 0 0,1 0-15,1 0 31,-23 0-32,21 0 32,1 0-31,1 0-1,-23 0 32,21 0-31,1 0 15,-22 0 16,23 0-47,-2 0 15,1 0-15,-22 0 16,22 0 0,0 0-1,0 0 1,-22 0-1,22 0 1,22 0 0,-44 0-16,22 0 15,0 0 1,-22 0 15,23 0-15,-2 0-1,1 0-15,-22 0 16,21 0-16,2 0 31,-1 0-15,-22 0 15,21 0 16,2 0-16,-23 0 31,22 0-46,0 0 15,0 0-15,-22 0 30,22 0 1,0 0 0,0 0-47,-22 0 16,22 0-1,0 0 32,-22 0-31,22 0-1,-1-23 1,2 23 46,-23 0 16,22 0-47,-1 0-15,2 0 0,-23 0-16,22 0 15,-1 0-15,2 0 16,-1 0-16,0 0 15,0 0 1,-22 0-16,21 0 16,2 0-1,-23 0 1,22 0-16,-1 0 15,2 0 1,-23 0-16,22 0 16,-1 0-1,2 0-15,-23 0 16,22 0 15,-1 0-31,-21 0 16,23 0-16,-2 0 15,1 0 1,1 0-16,-2 0 15,2 0 32,-23 0-31,22 0-16,-1 0 15,2 0 1,-23 0-16,22 0 16,22 0-16,-44 0 15,22 0-15,-1 0 16,-21 0-16,44 0 15,-22 0-15,-22 0 16,44 0-16,1 0 16,-24 0-16,1 0 15,1 0-15,-23 0 16,21 0-1,2 0 17,-2 0-17,-21 0 1,22 0-1,1 23 1,-2-23 0,-21 0-16,22 0 15,1 0 1,-23 0-16,21 0 15,45 0 1,-66 0-16,22 0 16,22 0-16,-44 0 15,44 0-15,-22 0 16,-22 0-16,44 0 15,-22 0 1,-22 0-16,23 0 16,-2 0-1,1 0 1,-22 0-1,23 0 1,-2 0-16,-21 0 16,22 0-16,0 0 15,0 0 1,-22 0 15,22 0 31,0 0-62,0 21 16,-22-21 0,22 0-16,0 0 15,0 0-15,-22 0 16,23 0-16,20 0 15,-43 0 1,21 0 0,2 23-16,-23-23 15,22 0-15,-1 0 16,2 0-16,-1 0 15,0 0 1,0 0-16,-22 0 16,22 0-1,0 0 1,0 0-16,-22 0 15,21 0 1,2 0-16,-23 0 16,22 0-1,22 0-15,-44 0 16,22 0-1,-1 0-15,2-23 16,-23 23-16,22 0 16,-1 0-1,2 0-15,-23 0 16,22 0-16,22 0 15,-44-21-15,44 21 16,-1 0-16,-20 0 16,20-23-16,46 2 15,-68 21-15,1 0 31,1 0-31,-2 0 32,-21 0 139,22 0-140,1 0-15,-2 0 0,-21 0-16,23 0 15,-1 0 1,-22 0 31,44 0-32,-23 0-15,-21 0 16,22 0-16,1 0 15,-2 0-15,-21 0 32,22 0-17,1 0-15,-2 0 16,-21 0-1,22 0-15,22 0 16,-44 0-16,22 0 16,22 0-16,-44 0 15,23 0-15,20 0 16,-43 0-16,23 0 15,-2 0 1,1 0 0,-22 0-1,23 0 1,-2 0-1,-21 0 1,0 0-16,22 0 16,1 0-1,-2 0 1,-21 0-1,22 0-15,0 0 16,0 0-16,-22 0 16,22 0-16,0 0 15,-22 0-15,22 0 16,1 0-1,-2 0-15,1 0 16,1 0-16,-2 0 16,-21 0-1,22 0-15,-1 0 63,2 21-48,-23-21-15,22 0 31,-1 0-15,-21 0 31,23 0-32,-1 0 1,0 0 0,-22 0 62,22 23-63,0-23-15,0 0 16,-22 0-1,22 0-15,1 0 16,-23 0-16,21 0 16,22 0-1,-20 0 1,-23 0-1,22 0 1,-1 0 0,-21 0-1,23 0-15,-1 0 16,-1 0-16,-21 0 15,23 0-15,-1 0 16,0 0-16,-22 0 16,43 0-16,-20 0 15,-23 0 1,22 0-1,-1 0 1,-21 0-16,45 0 16,-24 0-16,-21 0 15,23 0 1,-1 0-16,-1 0 15,2 0-15,-2 0 16,1 0-16,1 0 16,-2 0-16,2 0 15,-1 0-15,-1 0 16,2 0-1,-23 0 48,22 0-48,-1 0 1,2 0 31,-23 0-47,22 0 15,-1 0-15,2 0 16,-2 0-16,1 0 16,-22 0 155,23 0-155,-2 0-16,1 0 15,1 0-15,-2 0 16,2 0 15,-23 0 16,22 0-47,-1 0 16,2 0-1,-23 0 1,21 0-16,1 0 15,-22 0 17,23 0-1,-2 0-16,1 0 1,-22 0 15,23 0-15,-2 0-1,1 0-15,22 21 16,-22-21-16,0 0 16,23 0-16,-24 0 15,1 0-15,-22 0 16,23 0-16,-2 0 47,-21 0-32,45 0 1,-24 0-1,-21 0-15,22 0 32,1 0-17,-2 0 16,-21 0-15,22 0 0,0 0 15,0 0-16,-22 0 1,22 0-16,0 0 16,0 0-16,1 0 15,-2 0-15,-21 0 63,22 0-48,1 0-15,-2 0 16,-21 0-1,0 0-15,22 0 16,-1 0 0,2 0-1,-23 0-15,22 0 16,22 0-1,-44 0-15,22-21 16,0 21-16,-22 0 16,22 0-1,0 0 48,0 0-48,-22 0 1,22 0-1,-1 0 1,2 0 0,-23 0-16,0-23 15,22 23-15,-1 0 16,-21 0-16,23 0 31,-1 0-15,-1 0-1,-21 0 16,23 0-31,20 0 16,-43 0-16,45 0 16,-23 0-16,-22 0 15,22 0-15,-1 0 16,2 0-1,-23 0 126,22 0-126,-1 0 1,-21 0 0,23 0-1,-1 0 1,-1 0-1,-21 0 17,23 0-17,-1 0 1,-1 0-16,-21 0 15,23 0-15,-2 0 16,-21 0 0,22 0-1,1 0-15,-2 0 16,-21 0 15,23 0 31,-1 0-46,-1 0 15,-21 0-15,23 0-1,-1 0 1,-1 0 15,-21 0-15,23 0-16,-2 0 15,-21 0 1,45 0 0,-2 0-16,-43 0 15,44 0-15,1 0 16,-45 0-16,44 0 15,-22 0-15,-22 0 16,21 0 0,2 0 124,-23 0-124,21 0 15,1 0 0,1 0-31,-23 0 31,21 0 32,1 0 61,1 0-92,-23 0-17,21 0 32,1 0-47,-22 0 16,23 0 15,-2 0 31,1 0-46,-22 0-16,22 0 125,0 0-110,0 0 1,-22 0 0,22 0-1,0 0 48,-22 0 311,23 0-343,-2 0 796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5:31.12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1540 0,'0'0'109,"0"0"-78,9 0-15,-2 0 15,-7 0 16,9 0-32,0 0 1,-9 0 15,7 0 0,2 0-15,0 0 31,-9 0-32,7 0 32,2 0-31,-1 0-1,-8 0 32,8 0-31,1 0 15,-9 0 16,8 0-47,0 0 15,1 0-15,-9 0 16,7 0 0,2 0-1,0 0 1,-9 0-1,7 0 1,10 0 0,-17 0-16,8 0 15,1 0 1,-9 0 15,8 0-15,0 0-1,1 0-15,-9 0 16,8 0-16,0 0 31,0 0-15,-8 0 15,9 0 16,-1 0-16,-8 0 31,8 0-46,0 0 15,1 0-15,-9 0 30,8 0 1,0 0 0,1 0-47,-9 0 16,8 0-1,0 0 32,-8 0-31,8 0-1,1 2 1,-1-2 46,-8 0 16,8 0-47,1 0-15,-1 0 0,-8 0-16,8 0 15,1 0-15,-2 0 16,2 0-16,0 0 15,-2 0 1,-7 0-16,9 0 16,-1 0-1,-8 0 1,8 0-16,1 0 15,-1 0 1,-8 0-16,8 0 16,1 0-1,-2 0-15,-7 0 16,9 0 15,0 0-31,-9 0 16,7 0-16,2 0 15,0 0 1,-2 0-16,2 0 15,0 0 32,-9 0-31,7 0-16,2 0 15,-2 0 1,-7 0-16,9 0 16,7 0-16,-16 0 15,9 0-15,0 0 16,-9 0-16,16 0 15,-7 0-15,-9 0 16,16 0-16,0 0 16,-7 0-16,0 0 15,-2 0-15,-7 0 16,9 0-1,-2 0 17,2 0-17,-9 0 1,9 0-1,-2-2 1,2 2 0,-9 0-16,9 0 15,-2 0 1,-7 0-16,9 0 15,16 0 1,-25 0-16,8 0 16,9 0-16,-17 0 15,16 0-15,-7 0 16,-9 0-16,16 0 15,-8 0 1,-8 0-16,8 0 16,1 0-1,-1 0 1,-8 0-1,8 0 1,1 0-16,-9 0 16,8 0-16,0 0 15,1 0 1,-9 0 15,8 0 31,0 0-62,0-4 16,-8 4 0,9 0-16,-1 0 15,0 0-15,-8 0 16,9 0-16,7 0 15,-16 0 1,8 0 0,0-2-16,-8 2 15,9 0-15,-1 0 16,0 0-16,1 0 15,-1 0 1,0 0-16,-8 0 16,9 0-1,-1 0 1,0 0-16,-8 0 15,9 0 1,-2 0-16,-7 0 16,9 0-1,7 0-15,-16 0 16,9 0-1,0 0-15,-2 2 16,-7-2-16,9 0 16,-2 0-1,2 0-15,-9 0 16,9 0-16,7 0 15,-16 4-15,16-4 16,2 0-16,-11 0 16,11 2-16,14 1 15,-23-3-15,-2 0 31,2 0-31,0 0 32,-9 0 139,7 0-140,2 0-15,0 0 0,-9 0-16,7 0 15,2 0 1,-9 0 31,16 0-32,-7 0-15,-9 0 16,8 0-16,0 0 15,1 0-15,-9 0 32,8 0-17,0 0-15,1 0 16,-9 0-1,7 0-15,11 0 16,-18 0-16,7 0 16,10 0-16,-17 0 15,8 0-15,9 0 16,-17 0-16,8 0 15,1 0 1,-1 0 0,-8 0-1,8 0 1,0 0-1,-8 0 1,0 0-16,9 0 16,-1 0-1,0 0 1,-8 0-1,9 0-15,-1 0 16,0 0-16,-8 0 16,8 0-16,1 0 15,-9 0-15,8 0 16,0 0-1,0 0-15,1 0 16,-1 0-16,0 0 16,-8 0-1,9 0-15,-1 0 63,0-3-48,-8 3-15,9 0 31,-2 0-15,-7 0 31,9 0-32,0 0 1,-2 0 0,-7 0 62,9-2-63,-1 2-15,0 0 16,-8 0-1,9 0-15,-1 0 16,-8 0-16,8 0 16,8 0-1,-7 0 1,-9 0-1,9 0 1,-2 0 0,-7 0-1,9 0-15,0 0 16,-2 0-16,-7 0 15,9 0-15,0 0 16,-2 0-16,-7 0 16,16 0-16,-7 0 15,-9 0 1,9 0-1,-2 0 1,-7 0-16,18 0 16,-11 0-16,-7 0 15,9 0 1,0 0-16,-2 0 15,2 0-15,0 0 16,-2 0-16,2 0 16,0 0-16,-2 0 15,2 0-15,-1 0 16,0 0-1,-8 0 48,9 0-48,-2 0 1,2 0 31,-9 0-47,9 0 15,-2 0-15,2 0 16,-1 0-16,0 0 16,-8 0 155,9 0-155,-1 0-16,0 0 15,1 0-15,-1 0 16,0 0 15,-8 0 16,9 0-47,-1 0 16,0 0-1,-8 0 1,8 0-16,0 0 15,-8 0 17,9 0-1,-1 0-16,0 0 1,-8 0 15,9 0-15,-1 0-1,0 0-15,9-4 16,-9 4-16,0 0 16,9 0-16,-9 0 15,1 0-15,-9 0 16,8 0-16,0 0 47,-8 0-32,16 0 1,-7 0-1,-9 0-15,8 0 32,0 0-17,1 0 16,-9 0-15,8 0 0,0 0 15,1 0-16,-9 0 1,7 0-16,2 0 16,0 0-16,-2 0 15,2 0-15,-9 0 63,9 0-48,-2 0-15,2 0 16,-9 0-1,0 0-15,9 0 16,-2 0 0,2 0-1,-9 0-15,7 0 16,11 0-1,-18 0-15,7 4 16,2-4-16,-9 0 16,9 0-1,-2 0 48,2 0-48,-9 0 1,9 0-1,-2 0 1,2 0 0,-9 0-16,0 2 15,9-2-15,-2 0 16,-7 0-16,9 0 31,0 0-15,-2 0-1,-7 0 16,9 0-31,7 0 16,-16 0-16,16 0 16,-7 0-16,-9 0 15,9 0-15,-2 0 16,2 0-1,-9 0 126,9 0-126,-2 0 1,-7 0 0,9 0-1,-1 0 1,0 0-1,-8 0 17,9 0-17,-1 0 1,0 0-16,-8 0 15,9 0-15,-1 0 16,-8 0 0,8 0-1,1 0-15,-2 0 16,-7 0 15,9 0 31,-1 0-46,0 0 15,-8 0-15,9 0-1,-1 0 1,0 0 15,-8 0-15,9 0-16,-1 0 15,-8 0 1,16 0 0,1 0-16,-17 0 15,17 0-15,-1 0 16,-16 0-16,17 0 15,-9 0-15,-8 0 16,8 0 0,0 0 124,-8 0-124,9 0 15,-1 0 0,0 0-31,-8 0 31,9 0 32,-1 0 61,0 0-92,-8 0-17,9 0 32,-2 0-47,-7 0 16,9 0 15,0 0 31,-2 0-46,-7 0-16,9 0 125,-1 0-110,0 0 1,-8 0 0,9 0-1,-1 0 48,-8 0 311,8 0-343,1 0 796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7:37.34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1540 0,'0'0'109,"0"0"-78,9 0-15,-2 0 15,-7 0 16,9 0-32,0 0 1,-9 0 15,7 0 0,2 0-15,0 0 31,-9 0-32,7 0 32,2 0-31,-1 0-1,-8 0 32,8 0-31,1 0 15,-9 0 16,8 0-47,0 0 15,1 0-15,-9 0 16,7 0 0,2 0-1,0 0 1,-9 0-1,7 0 1,10 0 0,-17 0-16,8 0 15,1 0 1,-9 0 15,8 0-15,0 0-1,1 0-15,-9 0 16,8 0-16,0 0 31,0 0-15,-8 0 15,9 0 16,-1 0-16,-8 0 31,8 0-46,0 0 15,1 0-15,-9 0 30,8 0 1,0 0 0,1 0-47,-9 0 16,8 0-1,0 0 32,-8 0-31,8 0-1,1 2 1,-1-2 46,-8 0 16,8 0-47,1 0-15,-1 0 0,-8 0-16,8 0 15,1 0-15,-2 0 16,2 0-16,0 0 15,-2 0 1,-7 0-16,9 0 16,-1 0-1,-8 0 1,8 0-16,1 0 15,-1 0 1,-8 0-16,8 0 16,1 0-1,-2 0-15,-7 0 16,9 0 15,0 0-31,-9 0 16,7 0-16,2 0 15,0 0 1,-2 0-16,2 0 15,0 0 32,-9 0-31,7 0-16,2 0 15,-2 0 1,-7 0-16,9 0 16,7 0-16,-16 0 15,9 0-15,0 0 16,-9 0-16,16 0 15,-7 0-15,-9 0 16,16 0-16,0 0 16,-7 0-16,0 0 15,-2 0-15,-7 0 16,9 0-1,-2 0 17,2 0-17,-9 0 1,9 0-1,-2-2 1,2 2 0,-9 0-16,9 0 15,-2 0 1,-7 0-16,9 0 15,16 0 1,-25 0-16,8 0 16,9 0-16,-17 0 15,16 0-15,-7 0 16,-9 0-16,16 0 15,-8 0 1,-8 0-16,8 0 16,1 0-1,-1 0 1,-8 0-1,8 0 1,1 0-16,-9 0 16,8 0-16,0 0 15,1 0 1,-9 0 15,8 0 31,0 0-62,0-4 16,-8 4 0,9 0-16,-1 0 15,0 0-15,-8 0 16,9 0-16,7 0 15,-16 0 1,8 0 0,0-2-16,-8 2 15,9 0-15,-1 0 16,0 0-16,1 0 15,-1 0 1,0 0-16,-8 0 16,9 0-1,-1 0 1,0 0-16,-8 0 15,9 0 1,-2 0-16,-7 0 16,9 0-1,7 0-15,-16 0 16,9 0-1,0 0-15,-2 2 16,-7-2-16,9 0 16,-2 0-1,2 0-15,-9 0 16,9 0-16,7 0 15,-16 4-15,16-4 16,2 0-16,-11 0 16,11 2-16,14 2 15,-23-4-15,-2 0 31,2 0-31,0 0 32,-9 0 139,7 0-140,2 0-15,0 0 0,-9 0-16,7 0 15,2 0 1,-9 0 31,16 0-32,-7 0-15,-9 0 16,8 0-16,0 0 15,1 0-15,-9 0 32,8 0-17,0 0-15,1 0 16,-9 0-1,7 0-15,11 0 16,-18 0-16,7 0 16,10 0-16,-17 0 15,8 0-15,9 0 16,-17 0-16,8 0 15,1 0 1,-1 0 0,-8 0-1,8 0 1,0 0-1,-8 0 1,0 0-16,9 0 16,-1 0-1,0 0 1,-8 0-1,9 0-15,-1 0 16,0 0-16,-8 0 16,8 0-16,1 0 15,-9 0-15,8 0 16,0 0-1,0 0-15,1 0 16,-1 0-16,0 0 16,-8 0-1,9 0-15,-1 0 63,0-4-48,-8 4-15,9 0 31,-2 0-15,-7 0 31,9 0-32,0 0 1,-2 0 0,-7 0 62,9-2-63,-1 2-15,0 0 16,-8 0-1,9 0-15,-1 0 16,-8 0-16,8 0 16,8 0-1,-7 0 1,-9 0-1,9 0 1,-2 0 0,-7 0-1,9 0-15,0 0 16,-2 0-16,-7 0 15,9 0-15,0 0 16,-2 0-16,-7 0 16,16 0-16,-7 0 15,-9 0 1,9 0-1,-2 0 1,-7 0-16,18 0 16,-11 0-16,-7 0 15,9 0 1,0 0-16,-2 0 15,2 0-15,0 0 16,-2 0-16,2 0 16,0 0-16,-2 0 15,2 0-15,-1 0 16,0 0-1,-8 0 48,9 0-48,-2 0 1,2 0 31,-9 0-47,9 0 15,-2 0-15,2 0 16,-1 0-16,0 0 16,-8 0 155,9 0-155,-1 0-16,0 0 15,1 0-15,-1 0 16,0 0 15,-8 0 16,9 0-47,-1 0 16,0 0-1,-8 0 1,8 0-16,0 0 15,-8 0 17,9 0-1,-1 0-16,0 0 1,-8 0 15,9 0-15,-1 0-1,0 0-15,9-4 16,-9 4-16,0 0 16,9 0-16,-9 0 15,1 0-15,-9 0 16,8 0-16,0 0 47,-8 0-32,16 0 1,-7 0-1,-9 0-15,8 0 32,0 0-17,1 0 16,-9 0-15,8 0 0,0 0 15,1 0-16,-9 0 1,7 0-16,2 0 16,0 0-16,-2 0 15,2 0-15,-9 0 63,9 0-48,-2 0-15,2 0 16,-9 0-1,0 0-15,9 0 16,-2 0 0,2 0-1,-9 0-15,7 0 16,11 0-1,-18 0-15,7 4 16,2-4-16,-9 0 16,9 0-1,-2 0 48,2 0-48,-9 0 1,9 0-1,-2 0 1,2 0 0,-9 0-16,0 2 15,9-2-15,-2 0 16,-7 0-16,9 0 31,0 0-15,-2 0-1,-7 0 16,9 0-31,7 0 16,-16 0-16,16 0 16,-7 0-16,-9 0 15,9 0-15,-2 0 16,2 0-1,-9 0 126,9 0-126,-2 0 1,-7 0 0,9 0-1,-1 0 1,0 0-1,-8 0 17,9 0-17,-1 0 1,0 0-16,-8 0 15,9 0-15,-1 0 16,-8 0 0,8 0-1,1 0-15,-2 0 16,-7 0 15,9 0 31,-1 0-46,0 0 15,-8 0-15,9 0-1,-1 0 1,0 0 15,-8 0-15,9 0-16,-1 0 15,-8 0 1,16 0 0,1 0-16,-17 0 15,17 0-15,-1 0 16,-16 0-16,17 0 15,-9 0-15,-8 0 16,8 0 0,0 0 124,-8 0-124,9 0 15,-1 0 0,0 0-31,-8 0 31,9 0 32,-1 0 61,0 0-92,-8 0-17,9 0 32,-2 0-47,-7 0 16,9 0 15,0 0 31,-2 0-46,-7 0-16,9 0 125,-1 0-110,0 0 1,-8 0 0,9 0-1,-1 0 48,-8 0 311,8 0-343,1 0 796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7:47.77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1540 0,'0'0'109,"0"0"-78,9 0-15,-2 0 15,-7 0 16,9 0-32,0 0 1,-9 0 15,7 0 0,2 0-15,0 0 31,-9 0-32,7 0 32,2 0-31,-1 0-1,-8 0 32,8 0-31,1 0 15,-9 0 16,8 0-47,0 0 15,1 0-15,-9 0 16,7 0 0,2 0-1,0 0 1,-9 0-1,7 0 1,10 0 0,-17 0-16,8 0 15,1 0 1,-9 0 15,8 0-15,0 0-1,1 0-15,-9 0 16,8 0-16,0 0 31,0 0-15,-8 0 15,9 0 16,-1 0-16,-8 0 31,8 0-46,0 0 15,1 0-15,-9 0 30,8 0 1,0 0 0,1 0-47,-9 0 16,8 0-1,0 0 32,-8 0-31,8 0-1,1 2 1,-1-2 46,-8 0 16,8 0-47,1 0-15,-1 0 0,-8 0-16,8 0 15,1 0-15,-2 0 16,2 0-16,0 0 15,-2 0 1,-7 0-16,9 0 16,-1 0-1,-8 0 1,8 0-16,1 0 15,-1 0 1,-8 0-16,8 0 16,1 0-1,-2 0-15,-7 0 16,9 0 15,0 0-31,-9 0 16,7 0-16,2 0 15,0 0 1,-2 0-16,2 0 15,0 0 32,-9 0-31,7 0-16,2 0 15,-2 0 1,-7 0-16,9 0 16,7 0-16,-16 0 15,9 0-15,0 0 16,-9 0-16,16 0 15,-7 0-15,-9 0 16,16 0-16,0 0 16,-7 0-16,0 0 15,-2 0-15,-7 0 16,9 0-1,-2 0 17,2 0-17,-9 0 1,9 0-1,-2-2 1,2 2 0,-9 0-16,9 0 15,-2 0 1,-7 0-16,9 0 15,16 0 1,-25 0-16,8 0 16,9 0-16,-17 0 15,16 0-15,-7 0 16,-9 0-16,16 0 15,-8 0 1,-8 0-16,8 0 16,1 0-1,-1 0 1,-8 0-1,8 0 1,1 0-16,-9 0 16,8 0-16,0 0 15,1 0 1,-9 0 15,8 0 31,0 0-62,0-4 16,-8 4 0,9 0-16,-1 0 15,0 0-15,-8 0 16,9 0-16,7 0 15,-16 0 1,8 0 0,0-2-16,-8 2 15,9 0-15,-1 0 16,0 0-16,1 0 15,-1 0 1,0 0-16,-8 0 16,9 0-1,-1 0 1,0 0-16,-8 0 15,9 0 1,-2 0-16,-7 0 16,9 0-1,7 0-15,-16 0 16,9 0-1,0 0-15,-2 2 16,-7-2-16,9 0 16,-2 0-1,2 0-15,-9 0 16,9 0-16,7 0 15,-16 4-15,16-4 16,2 0-16,-11 0 16,11 2-16,14 1 15,-23-3-15,-2 0 31,2 0-31,0 0 32,-9 0 139,7 0-140,2 0-15,0 0 0,-9 0-16,7 0 15,2 0 1,-9 0 31,16 0-32,-7 0-15,-9 0 16,8 0-16,0 0 15,1 0-15,-9 0 32,8 0-17,0 0-15,1 0 16,-9 0-1,7 0-15,11 0 16,-18 0-16,7 0 16,10 0-16,-17 0 15,8 0-15,9 0 16,-17 0-16,8 0 15,1 0 1,-1 0 0,-8 0-1,8 0 1,0 0-1,-8 0 1,0 0-16,9 0 16,-1 0-1,0 0 1,-8 0-1,9 0-15,-1 0 16,0 0-16,-8 0 16,8 0-16,1 0 15,-9 0-15,8 0 16,0 0-1,0 0-15,1 0 16,-1 0-16,0 0 16,-8 0-1,9 0-15,-1 0 63,0-3-48,-8 3-15,9 0 31,-2 0-15,-7 0 31,9 0-32,0 0 1,-2 0 0,-7 0 62,9-2-63,-1 2-15,0 0 16,-8 0-1,9 0-15,-1 0 16,-8 0-16,8 0 16,8 0-1,-7 0 1,-9 0-1,9 0 1,-2 0 0,-7 0-1,9 0-15,0 0 16,-2 0-16,-7 0 15,9 0-15,0 0 16,-2 0-16,-7 0 16,16 0-16,-7 0 15,-9 0 1,9 0-1,-2 0 1,-7 0-16,18 0 16,-11 0-16,-7 0 15,9 0 1,0 0-16,-2 0 15,2 0-15,0 0 16,-2 0-16,2 0 16,0 0-16,-2 0 15,2 0-15,-1 0 16,0 0-1,-8 0 48,9 0-48,-2 0 1,2 0 31,-9 0-47,9 0 15,-2 0-15,2 0 16,-1 0-16,0 0 16,-8 0 155,9 0-155,-1 0-16,0 0 15,1 0-15,-1 0 16,0 0 15,-8 0 16,9 0-47,-1 0 16,0 0-1,-8 0 1,8 0-16,0 0 15,-8 0 17,9 0-1,-1 0-16,0 0 1,-8 0 15,9 0-15,-1 0-1,0 0-15,9-4 16,-9 4-16,0 0 16,9 0-16,-9 0 15,1 0-15,-9 0 16,8 0-16,0 0 47,-8 0-32,16 0 1,-7 0-1,-9 0-15,8 0 32,0 0-17,1 0 16,-9 0-15,8 0 0,0 0 15,1 0-16,-9 0 1,7 0-16,2 0 16,0 0-16,-2 0 15,2 0-15,-9 0 63,9 0-48,-2 0-15,2 0 16,-9 0-1,0 0-15,9 0 16,-2 0 0,2 0-1,-9 0-15,7 0 16,11 0-1,-18 0-15,7 4 16,2-4-16,-9 0 16,9 0-1,-2 0 48,2 0-48,-9 0 1,9 0-1,-2 0 1,2 0 0,-9 0-16,0 2 15,9-2-15,-2 0 16,-7 0-16,9 0 31,0 0-15,-2 0-1,-7 0 16,9 0-31,7 0 16,-16 0-16,16 0 16,-7 0-16,-9 0 15,9 0-15,-2 0 16,2 0-1,-9 0 126,9 0-126,-2 0 1,-7 0 0,9 0-1,-1 0 1,0 0-1,-8 0 17,9 0-17,-1 0 1,0 0-16,-8 0 15,9 0-15,-1 0 16,-8 0 0,8 0-1,1 0-15,-2 0 16,-7 0 15,9 0 31,-1 0-46,0 0 15,-8 0-15,9 0-1,-1 0 1,0 0 15,-8 0-15,9 0-16,-1 0 15,-8 0 1,16 0 0,1 0-16,-17 0 15,17 0-15,-1 0 16,-16 0-16,17 0 15,-9 0-15,-8 0 16,8 0 0,0 0 124,-8 0-124,9 0 15,-1 0 0,0 0-31,-8 0 31,9 0 32,-1 0 61,0 0-92,-8 0-17,9 0 32,-2 0-47,-7 0 16,9 0 15,0 0 31,-2 0-46,-7 0-16,9 0 125,-1 0-110,0 0 1,-8 0 0,9 0-1,-1 0 48,-8 0 311,8 0-343,1 0 796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8:18.51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1540 0,'0'0'109,"0"0"-78,9 0-15,-1 0 15,-8 0 16,9 0-32,0 0 1,-9 0 15,9 0 0,1 0-15,-2 0 31,-8 0-32,9 0 32,0 0-31,-1 0-1,-8 0 32,9 0-31,0 0 15,-9 0 16,9 0-47,-1 0 15,1 0-15,-9 0 16,9 0 0,0 0-1,-1 0 1,-8 0-1,9 0 1,10 0 0,-19 0-16,8 0 15,1 0 1,-9 0 15,9 0-15,0 0-1,-1 0-15,-8 0 16,9 0-16,0 0 31,-1 0-15,-8 0 15,9 0 16,0 0-16,-9 0 31,9 0-46,-1 0 15,1 0-15,-9 0 30,9 0 1,1 0 0,-1 0-47,-9 0 16,8 0-1,1 0 32,-9 0-31,9 0-1,-1 2 1,1-2 46,-9 0 16,9 0-47,0 0-15,-1 0 0,-8 0-16,9 0 15,0 0-15,-1 0 16,1 0-16,0 0 15,1 0 1,-10 0-16,9 0 16,-1 0-1,-8 0 1,9 0-16,0 0 15,0 0 1,-9 0-16,8 0 16,1 0-1,0 0-15,-9 0 16,8 0 15,1 0-31,-9 0 16,9 0-16,0 0 15,-1 0 1,1 0-16,1 0 15,-1 0 32,-9 0-31,8 0-16,1 0 15,0 0 1,-9 0-16,9 0 16,8 0-16,-17 0 15,9 0-15,0 0 16,-9 0-16,17 0 15,-8 0-15,-9 0 16,17 0-16,2 0 16,-10 0-16,-1 0 15,1 0-15,-9 0 16,9 0-1,-1 0 17,1 0-17,-9 0 1,9 0-1,0-2 1,-1 2 0,-8 0-16,9 0 15,0 0 1,-9 0-16,9 0 15,18 0 1,-27 0-16,9 0 16,8 0-16,-17 0 15,18 0-15,-10 0 16,-8 0-16,18 0 15,-10 0 1,-8 0-16,9 0 16,0 0-1,0 0 1,-9 0-1,8 0 1,2 0-16,-10 0 16,9 0-16,0 0 15,0 0 1,-9 0 15,8 0 31,1 0-62,0-4 16,-9 4 0,8 0-16,1 0 15,0 0-15,-9 0 16,9 0-16,8 0 15,-17 0 1,9 0 0,-1-2-16,-8 2 15,10 0-15,-1 0 16,0 0-16,0 0 15,-1 0 1,1 0-16,-9 0 16,9 0-1,0 0 1,-1 0-16,-8 0 15,9 0 1,0 0-16,-9 0 16,8 0-1,10 0-15,-18 0 16,9 0-1,1 0-15,-2 2 16,-8-2-16,9 0 16,0 0-1,-1 0-15,-8 0 16,9 0-16,9 0 15,-18 4-15,17-4 16,1 0-16,-10 0 16,10 2-16,18 2 15,-27-4-15,-1 0 31,1 0-31,0 0 32,-9 0 139,8 0-140,1 0-15,0 0 0,-9 0-16,9 0 15,-1 0 1,-8 0 31,19 0-32,-10 0-15,-9 0 16,8 0-16,1 0 15,0 0-15,-9 0 32,9 0-17,-1 0-15,1 0 16,-9 0-1,9 0-15,8 0 16,-17 0-16,9 0 16,8 0-16,-17 0 15,9 0-15,10 0 16,-19 0-16,9 0 15,-1 0 1,1 0 0,-9 0-1,9 0 1,-1 0-1,-8 0 1,0 0-16,9 0 16,0 0-1,0 0 1,-9 0-1,8 0-15,1 0 16,0 0-16,-9 0 16,9 0-16,-1 0 15,-8 0-15,10 0 16,-1 0-1,0 0-15,-1 0 16,1 0-16,0 0 16,-9 0-1,9 0-15,-1 0 63,1-4-48,-9 4-15,9 0 31,-1 0-15,-8 0 31,9 0-32,0 0 1,0 0 0,-9 0 62,8-2-63,2 2-15,-1 0 16,-9 0-1,9 0-15,0 0 16,-9 0-16,8 0 16,10 0-1,-10 0 1,-8 0-1,9 0 1,0 0 0,-9 0-1,9 0-15,-1 0 16,1 0-16,-9 0 15,9 0-15,-1 0 16,2 0-16,-10 0 16,18 0-16,-9 0 15,-9 0 1,8 0-1,1 0 1,-9 0-16,18 0 16,-10 0-16,-8 0 15,9 0 1,0 0-16,-1 0 15,1 0-15,0 0 16,0 0-16,1 0 16,-2 0-16,1 0 15,0 0-15,-1 0 16,1 0-1,-9 0 48,9 0-48,0 0 1,-1 0 31,-8 0-47,9 0 15,0 0-15,0 0 16,-1 0-16,1 0 16,-9 0 155,9 0-155,1 0-16,-2 0 15,1 0-15,0 0 16,0 0 15,-9 0 16,8 0-47,1 0 16,0 0-1,-9 0 1,8 0-16,1 0 15,-9 0 17,9 0-1,0 0-16,-1 0 1,-8 0 15,9 0-15,0 0-1,1 0-15,7-4 16,-8 4-16,0 0 16,8 0-16,-8 0 15,0 0-15,-9 0 16,8 0-16,1 0 47,-9 0-32,17 0 1,-8 0-1,-9 0-15,9 0 32,1 0-17,-1 0 16,-9 0-15,8 0 0,1 0 15,0 0-16,-9 0 1,8 0-16,1 0 16,0 0-16,0 0 15,-1 0-15,-8 0 63,9 0-48,0 0-15,0 0 16,-9 0-1,0 0-15,8 0 16,1 0 0,1 0-1,-10 0-15,9 0 16,8 0-1,-17 0-15,9 4 16,0-4-16,-9 0 16,8 0-1,1 0 48,0 0-48,-9 0 1,8 0-1,1 0 1,0 0 0,-9 0-16,0 2 15,9-2-15,-1 0 16,-8 0-16,9 0 31,1 0-15,-1 0-1,-9 0 16,9 0-31,8 0 16,-17 0-16,17 0 16,-8 0-16,-9 0 15,9 0-15,0 0 16,-1 0-1,-8 0 126,9 0-126,0 0 1,-9 0 0,8 0-1,2 0 1,-1 0-1,-9 0 17,9 0-17,0 0 1,-1 0-16,-8 0 15,9 0-15,0 0 16,-9 0 0,9 0-1,-1 0-15,1 0 16,-9 0 15,9 0 31,-1 0-46,1 0 15,-9 0-15,9 0-1,0 0 1,1 0 15,-10 0-15,8 0-16,1 0 15,-9 0 1,17 0 0,1 0-16,-18 0 15,17 0-15,1 0 16,-18 0-16,17 0 15,-8 0-15,-9 0 16,9 0 0,1 0 124,-10 0-124,8 0 15,1 0 0,0 0-31,-9 0 31,9 0 32,-1 0 61,1 0-92,-9 0-17,9 0 32,-1 0-47,-8 0 16,9 0 15,0 0 31,0 0-46,-9 0-16,8 0 125,1 0-110,0 0 1,-9 0 0,10 0-1,-1 0 48,-9 0 311,8 0-343,1 0 796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in="-1080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56.69291" units="1/cm"/>
          <inkml:channelProperty channel="T" name="resolution" value="1" units="1/dev"/>
        </inkml:channelProperties>
      </inkml:inkSource>
      <inkml:timestamp xml:id="ts0" timeString="2019-09-21T11:08:54.57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3016 1540 0,'0'0'109,"0"0"-78,2 0-15,1 0 15,-3 0 16,2 0-32,1 0 1,-3 0 15,2 0 0,2 0-15,-1 0 31,-3 0-32,2 0 32,1 0-31,-1 0-1,-2 0 32,3 0-31,-1 0 15,-2 0 16,3 0-47,-1 0 15,1 0-15,-3 0 16,3 0 0,0 0-1,-1 0 1,-2 0-1,3 0 1,2 0 0,-5 0-16,2 0 15,1 0 1,-3 0 15,2 0-15,1 0-1,-1 0-15,-2 0 16,4 0-16,-2 0 31,1 0-15,-3 0 15,2 0 16,1 0-16,-3 0 31,2 0-46,1 0 15,-1 0-15,-2 0 30,3 0 1,-1 0 0,2 0-47,-4 0 16,3 0-1,-1 0 32,-2 0-31,3 0-1,-1 3 1,1-3 46,-3 0 16,2 0-47,1 0-15,-1 0 0,-2 0-16,3 0 15,-1 0-15,2 0 16,-2 0-16,1 0 15,-1 0 1,-2 0-16,3 0 16,-1 0-1,-2 0 1,3 0-16,-1 0 15,1 0 1,-3 0-16,2 0 16,1 0-1,0 0-15,-3 0 16,3 0 15,-1 0-31,-2 0 16,3 0-16,-1 0 15,1 0 1,-1 0-16,1 0 15,-1 0 32,-2 0-31,3 0-16,1 0 15,-2 0 1,-2 0-16,3 0 16,1 0-16,-4 0 15,3 0-15,-1 0 16,-2 0-16,5 0 15,-2 0-15,-3 0 16,6 0-16,-1 0 16,-2 0-16,-1 0 15,1 0-15,-3 0 16,2 0-1,1 0 17,-1 0-17,-2 0 1,3 0-1,-1-3 1,2 3 0,-4 0-16,2 0 15,1 0 1,-3 0-16,2 0 15,6 0 1,-8 0-16,2 0 16,3 0-16,-5 0 15,6 0-15,-3 0 16,-3 0-16,5 0 15,-3 0 1,-2 0-16,3 0 16,-1 0-1,1 0 1,-3 0-1,2 0 1,1 0-16,-3 0 16,4 0-16,-2 0 15,1 0 1,-3 0 15,2 0 31,1 0-62,-1-4 16,-2 4 0,3 0-16,-1 0 15,0 0-15,-2 0 16,3 0-16,3 0 15,-6 0 1,3 0 0,-1-2-16,-2 2 15,3 0-15,-1 0 16,1 0-16,-1 0 15,1 0 1,-1 0-16,-2 0 16,3 0-1,0 0 1,0 0-16,-3 0 15,2 0 1,1 0-16,-3 0 16,2 0-1,3 0-15,-5 0 16,3 0-1,-1 0-15,1 2 16,-3-2-16,2 0 16,2 0-1,-2 0-15,-2 0 16,3 0-16,2 0 15,-5 4-15,5-4 16,0 0-16,-3 0 16,5 3-16,3 0 15,-8-3-15,1 0 31,-1 0-31,1 0 32,-3 0 139,2 0-140,2 0-15,-2 0 0,-2 0-16,3 0 15,-1 0 1,-2 0 31,5 0-32,-2 0-15,-3 0 16,2 0-16,1 0 15,-1 0-15,-2 0 32,3 0-17,0 0-15,0 0 16,-3 0-1,2 0-15,3 0 16,-5 0-16,3 0 16,2 0-16,-5 0 15,2 0-15,5 0 16,-7 0-16,2 0 15,1 0 1,-1 0 0,-2 0-1,3 0 1,-1 0-1,-2 0 1,0 0-16,2 0 16,1 0-1,-1 0 1,-2 0-1,3 0-15,-1 0 16,2 0-16,-4 0 16,3 0-16,-1 0 15,-2 0-15,3 0 16,-1 0-1,1 0-15,-1 0 16,1 0-16,-1 0 16,-2 0-1,3 0-15,-1 0 63,2-3-48,-4 3-15,2 0 31,1 0-15,-3 0 31,2 0-32,1 0 1,-1 0 0,-2 0 62,3-3-63,-1 3-15,1 0 16,-3 0-1,2 0-15,2 0 16,-4 0-16,2 0 16,3 0-1,-2 0 1,-3 0-1,2 0 1,1 0 0,-3 0-1,2 0-15,1 0 16,-1 0-16,-2 0 15,3 0-15,1 0 16,-2 0-16,-2 0 16,5 0-16,-2 0 15,-3 0 1,2 0-1,1 0 1,-3 0-16,5 0 16,-3 0-16,-2 0 15,3 0 1,0 0-16,0 0 15,-1 0-15,1 0 16,-1 0-16,1 0 16,-1 0-16,1 0 15,-1 0-15,1 0 16,0 0-1,-3 0 48,3 0-48,-1 0 1,1 0 31,-3 0-47,2 0 15,1 0-15,-1 0 16,1 0-16,-1 0 16,-2 0 155,3 0-155,-1 0-16,2 0 15,-1 0-15,-1 0 16,0 0 15,-2 0 16,3 0-47,-1 0 16,1 0-1,-3 0 1,2 0-16,1 0 15,-3 0 17,2 0-1,1 0-16,1 0 1,-4 0 15,2 0-15,1 0-1,-1 0-15,3-4 16,-2 4-16,-1 0 16,3 0-16,-1 0 15,-2 0-15,-2 0 16,3 0-16,-1 0 47,-2 0-32,5 0 1,-2 0-1,-3 0-15,2 0 32,1 0-17,-1 0 16,-2 0-15,3 0 0,0 0 15,0 0-16,-3 0 1,2 0-16,1 0 16,-1 0-16,1 0 15,-1 0-15,-2 0 63,3 0-48,-1 0-15,1 0 16,-3 0-1,0 0-15,2 0 16,2 0 0,-1 0-1,-3 0-15,2 0 16,3 0-1,-5 0-15,3 4 16,-1-4-16,-2 0 16,2 0-1,1 0 48,-1 0-48,-2 0 1,4 0-1,-1 0 1,-1 0 0,-2 0-16,0 3 15,3-3-15,-1 0 16,-2 0-16,3 0 31,-1 0-15,1 0-1,-3 0 16,2 0-31,3 0 16,-5 0-16,6 0 16,-3 0-16,-3 0 15,2 0-15,1 0 16,-1 0-1,-2 0 126,3 0-126,-1 0 1,-2 0 0,3 0-1,-1 0 1,2 0-1,-4 0 17,2 0-17,1 0 1,-1 0-16,-2 0 15,3 0-15,-1 0 16,-2 0 0,3 0-1,-1 0-15,1 0 16,-3 0 15,2 0 31,1 0-46,1 0 15,-4 0-15,2 0-1,1 0 1,-1 0 15,-2 0-15,3 0-16,-1 0 15,-2 0 1,5 0 0,0 0-16,-5 0 15,6 0-15,-1 0 16,-5 0-16,5 0 15,-2 0-15,-3 0 16,2 0 0,1 0 124,-3 0-124,2 0 15,1 0 0,0 0-31,-3 0 31,3 0 32,-1 0 61,1 0-92,-3 0-17,2 0 32,1 0-47,-3 0 16,2 0 15,1 0 31,-1 0-46,-2 0-16,3 0 125,-1 0-110,2 0 1,-4 0 0,3 0-1,-1 0 48,-2 0 311,3 0-343,-1 0 796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6253"/>
          </a:xfrm>
          <a:prstGeom prst="rect">
            <a:avLst/>
          </a:prstGeom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63C44DEB-5457-41DA-ABC6-92AC87303EA8}" type="datetime1">
              <a:rPr lang="de-DE"/>
              <a:pPr>
                <a:defRPr/>
              </a:pPr>
              <a:t>09.06.2023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321" tIns="45661" rIns="91321" bIns="4566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244" y="4715192"/>
            <a:ext cx="5437188" cy="4466274"/>
          </a:xfrm>
          <a:prstGeom prst="rect">
            <a:avLst/>
          </a:prstGeom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6135" cy="496252"/>
          </a:xfrm>
          <a:prstGeom prst="rect">
            <a:avLst/>
          </a:prstGeom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955" y="9428800"/>
            <a:ext cx="2946135" cy="496252"/>
          </a:xfrm>
          <a:prstGeom prst="rect">
            <a:avLst/>
          </a:prstGeom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906300B8-F131-4F02-B467-FC3F2224BB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214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6300B8-F131-4F02-B467-FC3F2224BBB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8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70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48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44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8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77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1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16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22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85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6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69993" indent="-296151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84605" indent="-236921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58447" indent="-236921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32289" indent="-236921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06131" indent="-236921" defTabSz="4738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79974" indent="-236921" defTabSz="4738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553816" indent="-236921" defTabSz="4738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027658" indent="-236921" defTabSz="4738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EE05D-C9E9-4FF8-86AC-114B472C341F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81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72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52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8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87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4224338" cy="2376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59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13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064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de-DE" dirty="0"/>
              <a:t> </a:t>
            </a: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EE61F-7699-476C-8304-3B20ED3CFB3B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0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4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663" y="744538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de-DE" altLang="de-DE" dirty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EE61F-7699-476C-8304-3B20ED3CFB3B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10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0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1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71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300B8-F131-4F02-B467-FC3F2224BBB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9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92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78AD9-1643-4168-86FA-04AB73DCC947}" type="slidenum">
              <a:rPr lang="en-US" alt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6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Fuß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5138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3075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4B0C-D60B-CC41-A4CB-23CFFEAE3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89FB3-42F4-5647-89E2-8BDC082D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CF7BC-72E6-8D4E-98C5-624DCAF5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34A9-76D5-A74F-A649-36BA5164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16AF6-F2BB-BB4D-B9F7-4D0C0A48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169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6458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453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114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936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641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0434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1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753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75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75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3884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8201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054174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862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78AD9-1643-4168-86FA-04AB73DCC947}" type="slidenum">
              <a:rPr lang="en-US" alt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988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5515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2535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0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03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1505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633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0229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1941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439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1122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Footnote Arial 8 pt; grau, regular; Size: 0,45 cm x 5 cm; left: 0,35 cm; Textausrichtung: Mitte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304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264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768156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HICHERT+FAISST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Footnote Arial 8 pt; grau, regular; Size: 0,45 cm x 5 cm; left: 0,35 cm; Textausrichtung: Mitte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7202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Footnote Arial 8 pt; grau, regular; Size: 0,45 cm x 5 cm; left: 0,35 cm; Textausrichtung: Mitte </a:t>
            </a:r>
          </a:p>
        </p:txBody>
      </p:sp>
    </p:spTree>
    <p:extLst>
      <p:ext uri="{BB962C8B-B14F-4D97-AF65-F5344CB8AC3E}">
        <p14:creationId xmlns:p14="http://schemas.microsoft.com/office/powerpoint/2010/main" val="26680151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0088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0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5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0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043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207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3" y="2130426"/>
            <a:ext cx="10363200" cy="147002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0B85-664C-43B1-A6A2-A92E9528F474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46F7-E396-43E8-B97D-BA9BA31BDE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0931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770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670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0580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 dirty="0"/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803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415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Footnote Arial 8 pt; grau, regular; Size: 0,45 cm x 5 cm; left: 0,35 cm; Textausrichtung: Mitte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682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E43F9-C419-4BC4-8657-8A0046C0F043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103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484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1272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450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5009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 dirty="0"/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922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143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Footnote Arial 8 pt; grau, regular; Size: 0,45 cm x 5 cm; left: 0,35 cm; Textausrichtung: Mitte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601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picture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76179" y="3924185"/>
            <a:ext cx="5669280" cy="24688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48399" y="3924185"/>
            <a:ext cx="5669280" cy="24688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Placeholder 7"/>
          <p:cNvSpPr>
            <a:spLocks noGrp="1"/>
          </p:cNvSpPr>
          <p:nvPr>
            <p:ph type="title"/>
          </p:nvPr>
        </p:nvSpPr>
        <p:spPr>
          <a:xfrm>
            <a:off x="276178" y="142101"/>
            <a:ext cx="11632625" cy="77724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5669280" cy="2468880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quarter" idx="15"/>
          </p:nvPr>
        </p:nvSpPr>
        <p:spPr>
          <a:xfrm>
            <a:off x="6239523" y="1258646"/>
            <a:ext cx="5669280" cy="2468880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36557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6178" y="142101"/>
            <a:ext cx="11632625" cy="777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63644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288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626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schaft, Titel, ohne Str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 lIns="25200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 rIns="23760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52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150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schaft, Titel,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160000" cy="5184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Message Arial 14 pt regular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4080000" cy="673200"/>
          </a:xfrm>
          <a:prstGeom prst="rect">
            <a:avLst/>
          </a:prstGeom>
        </p:spPr>
        <p:txBody>
          <a:bodyPr vert="horz" wrap="none" lIns="126000" tIns="36000" rIns="36000" bIns="36000" rtlCol="0">
            <a:noAutofit/>
          </a:bodyPr>
          <a:lstStyle>
            <a:lvl1pPr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68000" y="66960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613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Fuß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8529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9828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0843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4B0C-D60B-CC41-A4CB-23CFFEAE3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89FB3-42F4-5647-89E2-8BDC082D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CF7BC-72E6-8D4E-98C5-624DCAF5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34A9-76D5-A74F-A649-36BA5164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16AF6-F2BB-BB4D-B9F7-4D0C0A48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3893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502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8837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9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727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1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21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908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60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362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212639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4781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E43F9-C419-4BC4-8657-8A0046C0F043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75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088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78AD9-1643-4168-86FA-04AB73DCC947}" type="slidenum">
              <a:rPr lang="en-US" alt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19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4725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1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3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663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6180" y="142101"/>
            <a:ext cx="11641501" cy="7772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6179" y="1243587"/>
            <a:ext cx="7943896" cy="5149481"/>
          </a:xfrm>
          <a:prstGeom prst="rect">
            <a:avLst/>
          </a:prstGeom>
        </p:spPr>
        <p:txBody>
          <a:bodyPr/>
          <a:lstStyle>
            <a:lvl3pPr marL="259569" indent="-173840">
              <a:defRPr lang="en-US" sz="135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259569" lvl="2" indent="-173840" algn="l" defTabSz="685834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226CA9"/>
              </a:buClr>
              <a:buSzPct val="130000"/>
              <a:buFont typeface="Arial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34375" y="1243013"/>
            <a:ext cx="3582988" cy="51500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38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1652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09406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114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5645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352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Footnote Arial 8 pt; grau, regular; Size: 0,45 cm x 5 cm; left: 0,35 cm; Textausrichtung: Mitte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258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42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23261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41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7636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HICHERT+FAISST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Footnote Arial 8 pt; grau, regular; Size: 0,45 cm x 5 cm; left: 0,35 cm; Textausrichtung: Mitte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5848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23" indent="0">
              <a:buNone/>
              <a:defRPr/>
            </a:lvl2pPr>
            <a:lvl3pPr marL="914446" indent="0">
              <a:buNone/>
              <a:defRPr/>
            </a:lvl3pPr>
            <a:lvl4pPr marL="1371669" indent="0">
              <a:buNone/>
              <a:defRPr/>
            </a:lvl4pPr>
            <a:lvl5pPr marL="18288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Footnote Arial 8 pt; grau, regular; Size: 0,45 cm x 5 cm; left: 0,35 cm; Textausrichtung: Mitte </a:t>
            </a:r>
          </a:p>
        </p:txBody>
      </p:sp>
    </p:spTree>
    <p:extLst>
      <p:ext uri="{BB962C8B-B14F-4D97-AF65-F5344CB8AC3E}">
        <p14:creationId xmlns:p14="http://schemas.microsoft.com/office/powerpoint/2010/main" val="17099923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80213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1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379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639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3" y="2130427"/>
            <a:ext cx="10363200" cy="147002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0B85-664C-43B1-A6A2-A92E9528F474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46F7-E396-43E8-B97D-BA9BA31BDE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4758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7252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7619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3962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13" y="365131"/>
            <a:ext cx="10515599" cy="132556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13" y="1825624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11" y="6356357"/>
            <a:ext cx="2743200" cy="365127"/>
          </a:xfrm>
          <a:prstGeom prst="rect">
            <a:avLst/>
          </a:prstGeom>
        </p:spPr>
        <p:txBody>
          <a:bodyPr/>
          <a:lstStyle/>
          <a:p>
            <a:fld id="{E67DEAB7-483C-4D2A-B0CA-80041ABFBDF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7"/>
            <a:ext cx="4114800" cy="365127"/>
          </a:xfrm>
          <a:prstGeom prst="rect">
            <a:avLst/>
          </a:prstGeom>
        </p:spPr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8" y="6356357"/>
            <a:ext cx="2743200" cy="365127"/>
          </a:xfrm>
          <a:prstGeom prst="rect">
            <a:avLst/>
          </a:prstGeom>
        </p:spPr>
        <p:txBody>
          <a:bodyPr/>
          <a:lstStyle/>
          <a:p>
            <a:fld id="{9938A66E-F3B5-4C34-BACC-01E701FA6C6F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455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4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49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884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5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08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26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747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35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3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7709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19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73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44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78AD9-1643-4168-86FA-04AB73DCC947}" type="slidenum">
              <a:rPr lang="en-US" alt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65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508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0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7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6179" y="142101"/>
            <a:ext cx="11641501" cy="7772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6179" y="1243586"/>
            <a:ext cx="7943896" cy="5149481"/>
          </a:xfrm>
          <a:prstGeom prst="rect">
            <a:avLst/>
          </a:prstGeom>
        </p:spPr>
        <p:txBody>
          <a:bodyPr/>
          <a:lstStyle>
            <a:lvl3pPr marL="259556" indent="-173831">
              <a:defRPr lang="en-US" sz="135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259556" lvl="2" indent="-173831" algn="l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226CA9"/>
              </a:buClr>
              <a:buSzPct val="130000"/>
              <a:buFont typeface="Arial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34375" y="1243013"/>
            <a:ext cx="3582988" cy="51500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4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483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81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21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59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10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0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49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624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1793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49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</p:spTree>
    <p:extLst>
      <p:ext uri="{BB962C8B-B14F-4D97-AF65-F5344CB8AC3E}">
        <p14:creationId xmlns:p14="http://schemas.microsoft.com/office/powerpoint/2010/main" val="1184082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01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232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0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61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3" y="2130426"/>
            <a:ext cx="10363200" cy="147002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20B85-664C-43B1-A6A2-A92E9528F474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46F7-E396-43E8-B97D-BA9BA31BDE37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64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04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017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927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60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27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93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84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25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9440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7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1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6AD6-E030-4200-BF3F-2DAC145D5C90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A913-DE29-4F63-B0DF-81958026E8F4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459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schaft, Titel,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0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471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301" y="6610957"/>
            <a:ext cx="5881396" cy="246252"/>
          </a:xfrm>
        </p:spPr>
        <p:txBody>
          <a:bodyPr bIns="36000" anchor="b"/>
          <a:lstStyle>
            <a:lvl1pPr>
              <a:defRPr sz="5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Visualizing scales – discussion material - 2018-06-08 – Jürgen Faisst and Rolf Hichert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9593" y="6610957"/>
            <a:ext cx="3172403" cy="246252"/>
          </a:xfrm>
        </p:spPr>
        <p:txBody>
          <a:bodyPr bIns="36000" anchor="b"/>
          <a:lstStyle>
            <a:lvl1pPr>
              <a:defRPr sz="5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2017 HICHERT+FAISST    Page </a:t>
            </a:r>
            <a:fld id="{F3AF000A-C17D-4B94-BE5C-2D8414A3312C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31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747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386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E43F9-C419-4BC4-8657-8A0046C0F043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78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762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12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612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953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6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0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79233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08603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1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03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99" indent="0" algn="ctr">
              <a:buNone/>
              <a:defRPr sz="2000"/>
            </a:lvl2pPr>
            <a:lvl3pPr marL="914398" indent="0" algn="ctr">
              <a:buNone/>
              <a:defRPr sz="1800"/>
            </a:lvl3pPr>
            <a:lvl4pPr marL="1371597" indent="0" algn="ctr">
              <a:buNone/>
              <a:defRPr sz="1600"/>
            </a:lvl4pPr>
            <a:lvl5pPr marL="1828796" indent="0" algn="ctr">
              <a:buNone/>
              <a:defRPr sz="1600"/>
            </a:lvl5pPr>
            <a:lvl6pPr marL="2285996" indent="0" algn="ctr">
              <a:buNone/>
              <a:defRPr sz="1600"/>
            </a:lvl6pPr>
            <a:lvl7pPr marL="2743194" indent="0" algn="ctr">
              <a:buNone/>
              <a:defRPr sz="1600"/>
            </a:lvl7pPr>
            <a:lvl8pPr marL="3200394" indent="0" algn="ctr">
              <a:buNone/>
              <a:defRPr sz="1600"/>
            </a:lvl8pPr>
            <a:lvl9pPr marL="36575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6AD6-E030-4200-BF3F-2DAC145D5C90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A913-DE29-4F63-B0DF-81958026E8F4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227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6AD6-E030-4200-BF3F-2DAC145D5C90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5A913-DE29-4F63-B0DF-81958026E8F4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16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301" y="6610957"/>
            <a:ext cx="5881396" cy="246252"/>
          </a:xfrm>
        </p:spPr>
        <p:txBody>
          <a:bodyPr bIns="36000" anchor="b"/>
          <a:lstStyle>
            <a:lvl1pPr>
              <a:defRPr sz="5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Visualizing scales – discussion material - 2018-06-08 – Jürgen Faisst and Rolf Hichert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9593" y="6610957"/>
            <a:ext cx="3172403" cy="246252"/>
          </a:xfrm>
        </p:spPr>
        <p:txBody>
          <a:bodyPr bIns="36000" anchor="b"/>
          <a:lstStyle>
            <a:lvl1pPr>
              <a:defRPr sz="51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2017 HICHERT+FAISST    Page </a:t>
            </a:r>
            <a:fld id="{F3AF000A-C17D-4B94-BE5C-2D8414A3312C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8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89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788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E43F9-C419-4BC4-8657-8A0046C0F043}" type="datetimeFigureOut">
              <a:rPr lang="de-DE">
                <a:solidFill>
                  <a:srgbClr val="FFFFFF">
                    <a:lumMod val="50000"/>
                  </a:srgbClr>
                </a:solidFill>
              </a:rPr>
              <a:pPr/>
              <a:t>09.06.2023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000A-C17D-4B94-BE5C-2D8414A3312C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406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49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6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92669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61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197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969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3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783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75000"/>
                  </a:srgbClr>
                </a:solidFill>
              </a:rPr>
              <a:t>© IBCS Institute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75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75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5977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182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0"/>
          </p:nvPr>
        </p:nvSpPr>
        <p:spPr>
          <a:xfrm>
            <a:off x="276177" y="1258646"/>
            <a:ext cx="11632627" cy="5124226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26225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134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3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652000" y="6197600"/>
            <a:ext cx="19304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578AD9-1643-4168-86FA-04AB73DCC947}" type="slidenum">
              <a:rPr lang="en-US" altLang="en-US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‹Nr.›</a:t>
            </a:fld>
            <a:endParaRPr lang="en-US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693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0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231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. Fußzeile mit Strich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912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0" y="6696000"/>
            <a:ext cx="4080000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Footnote Arial 8 pt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1"/>
          </p:nvPr>
        </p:nvSpPr>
        <p:spPr>
          <a:xfrm>
            <a:off x="10752000" y="6696081"/>
            <a:ext cx="1440000" cy="1619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Rolf Hichert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944099" y="6696000"/>
            <a:ext cx="808356" cy="162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F795455-1894-45B9-936F-ADA2689A6871}" type="slidenum">
              <a:rPr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389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045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 dirty="0"/>
              <a:t>Message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; Single </a:t>
            </a:r>
            <a:r>
              <a:rPr lang="de-DE" dirty="0" err="1"/>
              <a:t>spacing</a:t>
            </a:r>
            <a:r>
              <a:rPr lang="de-DE" dirty="0"/>
              <a:t>; </a:t>
            </a:r>
            <a:r>
              <a:rPr lang="de-DE" dirty="0" err="1"/>
              <a:t>Alignment</a:t>
            </a:r>
            <a:r>
              <a:rPr lang="de-DE" dirty="0"/>
              <a:t>: top</a:t>
            </a:r>
            <a:br>
              <a:rPr lang="de-DE" dirty="0"/>
            </a:br>
            <a:r>
              <a:rPr lang="de-DE" dirty="0" err="1"/>
              <a:t>Left</a:t>
            </a:r>
            <a:r>
              <a:rPr lang="de-DE" dirty="0"/>
              <a:t>: 0,35 cm; top: 0,13 cm; Size 1,44 cm x 10 cm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701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65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schaft, Titel -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800000" cy="518400"/>
          </a:xfrm>
          <a:prstGeom prst="rect">
            <a:avLst/>
          </a:prstGeom>
        </p:spPr>
        <p:txBody>
          <a:bodyPr wrap="none" lIns="126000" tIns="46800" rIns="0" bIns="0"/>
          <a:lstStyle>
            <a:lvl1pPr>
              <a:defRPr baseline="0"/>
            </a:lvl1pPr>
          </a:lstStyle>
          <a:p>
            <a:r>
              <a:rPr lang="de-DE"/>
              <a:t>Message Arial 14 pt regular; Single spacing; Alignment: top</a:t>
            </a:r>
            <a:br>
              <a:rPr lang="de-DE"/>
            </a:br>
            <a:r>
              <a:rPr lang="de-DE"/>
              <a:t>Left: 0,35 cm; top: 0,13 cm; Size 1,44 cm x 10 cm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3840000" cy="673200"/>
          </a:xfrm>
          <a:prstGeom prst="rect">
            <a:avLst/>
          </a:prstGeom>
        </p:spPr>
        <p:txBody>
          <a:bodyPr vert="horz" wrap="none" lIns="126000" tIns="46800" rIns="0" bIns="0" rtlCol="0">
            <a:noAutofit/>
          </a:bodyPr>
          <a:lstStyle>
            <a:lvl1pPr>
              <a:lnSpc>
                <a:spcPct val="100000"/>
              </a:lnSpc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regular, single spacing, alignment: top</a:t>
            </a:r>
          </a:p>
          <a:p>
            <a:pPr lvl="0"/>
            <a:r>
              <a:rPr lang="de-DE"/>
              <a:t>Left 0,35 cm; top 0,13 cm</a:t>
            </a:r>
          </a:p>
          <a:p>
            <a:pPr lvl="0"/>
            <a:r>
              <a:rPr lang="de-DE"/>
              <a:t>Size: 1,87 cm x 8 cm 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HICHERT+FAISST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cxnSp>
        <p:nvCxnSpPr>
          <p:cNvPr id="19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3517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no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4" name="Gerade Verbindung 8"/>
          <p:cNvCxnSpPr/>
          <p:nvPr userDrawn="1"/>
        </p:nvCxnSpPr>
        <p:spPr>
          <a:xfrm>
            <a:off x="152272" y="6695855"/>
            <a:ext cx="11871729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729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75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75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50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schaft, Titel, ohne Str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 lIns="25200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 rIns="237600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3871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schaft, Titel, Striche o und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160000" cy="5184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Message Arial 14 pt regular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8400"/>
            <a:ext cx="4080000" cy="673200"/>
          </a:xfrm>
          <a:prstGeom prst="rect">
            <a:avLst/>
          </a:prstGeom>
        </p:spPr>
        <p:txBody>
          <a:bodyPr vert="horz" wrap="none" lIns="126000" tIns="36000" rIns="36000" bIns="36000" rtlCol="0">
            <a:noAutofit/>
          </a:bodyPr>
          <a:lstStyle>
            <a:lvl1pPr>
              <a:defRPr lang="de-DE" sz="1100" baseline="0" smtClean="0">
                <a:latin typeface="Arial" pitchFamily="34" charset="0"/>
                <a:cs typeface="Arial" pitchFamily="34" charset="0"/>
              </a:defRPr>
            </a:lvl1pPr>
            <a:lvl2pPr>
              <a:defRPr lang="de-DE" sz="1100" smtClean="0">
                <a:latin typeface="Arial" pitchFamily="34" charset="0"/>
                <a:cs typeface="Arial" pitchFamily="34" charset="0"/>
              </a:defRPr>
            </a:lvl2pPr>
            <a:lvl3pPr>
              <a:defRPr lang="de-DE" sz="1100" smtClean="0">
                <a:latin typeface="Arial" pitchFamily="34" charset="0"/>
                <a:cs typeface="Arial" pitchFamily="34" charset="0"/>
              </a:defRPr>
            </a:lvl3pPr>
            <a:lvl4pPr>
              <a:defRPr lang="de-DE" sz="1100" smtClean="0">
                <a:latin typeface="Arial" pitchFamily="34" charset="0"/>
                <a:cs typeface="Arial" pitchFamily="34" charset="0"/>
              </a:defRPr>
            </a:lvl4pPr>
            <a:lvl5pPr>
              <a:defRPr lang="de-DE" sz="11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Title Arial 11 pt regular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168000" y="5184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68000" y="6696000"/>
            <a:ext cx="11856000" cy="0"/>
          </a:xfrm>
          <a:prstGeom prst="line">
            <a:avLst/>
          </a:prstGeom>
          <a:ln w="3175">
            <a:solidFill>
              <a:srgbClr val="646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54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5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9088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4080000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26000" tIns="36000" rIns="0" bIns="36000" rtlCol="0" anchor="ctr">
            <a:noAutofit/>
          </a:bodyPr>
          <a:lstStyle>
            <a:lvl1pPr algn="l">
              <a:defRPr lang="de-DE" sz="80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endParaRPr lang="de-DE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752000" y="6696076"/>
            <a:ext cx="1440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36000" rIns="118800" bIns="36000" rtlCol="0" anchor="ctr">
            <a:noAutofit/>
          </a:bodyPr>
          <a:lstStyle>
            <a:lvl1pPr algn="r">
              <a:defRPr lang="de-DE" sz="800" smtClean="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44099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36000" rIns="118800" bIns="36000" rtlCol="0" anchor="ctr">
            <a:noAutofit/>
          </a:bodyPr>
          <a:lstStyle>
            <a:lvl1pPr algn="r">
              <a:defRPr lang="de-DE" sz="800" smtClean="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43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8" r:id="rId4"/>
    <p:sldLayoutId id="2147484769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3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5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IBCS Institute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  <p:sldLayoutId id="2147484788" r:id="rId12"/>
    <p:sldLayoutId id="2147484789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1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3" r:id="rId9"/>
    <p:sldLayoutId id="2147484804" r:id="rId10"/>
    <p:sldLayoutId id="2147484805" r:id="rId11"/>
    <p:sldLayoutId id="2147484808" r:id="rId12"/>
    <p:sldLayoutId id="2147484809" r:id="rId13"/>
    <p:sldLayoutId id="2147484810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370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05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7" r:id="rId7"/>
    <p:sldLayoutId id="2147484828" r:id="rId8"/>
    <p:sldLayoutId id="2147484841" r:id="rId9"/>
    <p:sldLayoutId id="2147484842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4080000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26000" tIns="36000" rIns="0" bIns="36000" rtlCol="0" anchor="ctr">
            <a:noAutofit/>
          </a:bodyPr>
          <a:lstStyle>
            <a:lvl1pPr algn="l">
              <a:defRPr lang="de-DE" sz="80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endParaRPr lang="de-DE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752000" y="6696077"/>
            <a:ext cx="1440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36000" rIns="118800" bIns="36000" rtlCol="0" anchor="ctr">
            <a:noAutofit/>
          </a:bodyPr>
          <a:lstStyle>
            <a:lvl1pPr algn="r">
              <a:defRPr lang="de-DE" sz="800" smtClean="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fld id="{B295FF21-06D1-5A46-BB72-F5BE810508C8}" type="datetimeFigureOut">
              <a:rPr lang="de-DE" smtClean="0"/>
              <a:t>09.06.2023</a:t>
            </a:fld>
            <a:endParaRPr lang="de-DE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44099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36000" rIns="118800" bIns="36000" rtlCol="0" anchor="ctr">
            <a:noAutofit/>
          </a:bodyPr>
          <a:lstStyle>
            <a:lvl1pPr algn="r">
              <a:defRPr lang="de-DE" sz="800" smtClean="0">
                <a:solidFill>
                  <a:srgbClr val="646464"/>
                </a:solidFill>
                <a:latin typeface="Arial" charset="0"/>
                <a:cs typeface="Arial" charset="0"/>
              </a:defRPr>
            </a:lvl1pPr>
          </a:lstStyle>
          <a:p>
            <a:fld id="{2EE541F0-D879-A64F-948A-67366FDCBE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76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4" r:id="rId4"/>
    <p:sldLayoutId id="2147484835" r:id="rId5"/>
    <p:sldLayoutId id="2147484836" r:id="rId6"/>
  </p:sldLayoutIdLst>
  <p:txStyles>
    <p:titleStyle>
      <a:lvl1pPr algn="l" defTabSz="914446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46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12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  <p:sldLayoutId id="2147484855" r:id="rId12"/>
    <p:sldLayoutId id="2147484856" r:id="rId13"/>
    <p:sldLayoutId id="2147484857" r:id="rId14"/>
    <p:sldLayoutId id="2147484858" r:id="rId15"/>
  </p:sldLayoutIdLst>
  <p:hf hdr="0"/>
  <p:txStyles>
    <p:titleStyle>
      <a:lvl1pPr algn="l" defTabSz="914446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46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/>
              <a:t>© HICHERT+FAISST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Footnote Arial 8 </a:t>
            </a:r>
            <a:r>
              <a:rPr lang="en-US" dirty="0" err="1"/>
              <a:t>pt</a:t>
            </a:r>
            <a:r>
              <a:rPr lang="en-US" dirty="0"/>
              <a:t>; </a:t>
            </a:r>
            <a:r>
              <a:rPr lang="en-US" dirty="0" err="1"/>
              <a:t>grau</a:t>
            </a:r>
            <a:r>
              <a:rPr lang="en-US" dirty="0"/>
              <a:t>, regular; Size: 0,45 cm x 5 cm; left: 0,35 cm; </a:t>
            </a:r>
            <a:r>
              <a:rPr lang="en-US" dirty="0" err="1"/>
              <a:t>Textausrichtung</a:t>
            </a:r>
            <a:r>
              <a:rPr lang="en-US" dirty="0"/>
              <a:t>: </a:t>
            </a:r>
            <a:r>
              <a:rPr lang="en-US" dirty="0" err="1"/>
              <a:t>Mitte</a:t>
            </a:r>
            <a:r>
              <a:rPr lang="en-US" dirty="0"/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  <p:sldLayoutId id="2147484871" r:id="rId12"/>
    <p:sldLayoutId id="2147484872" r:id="rId13"/>
    <p:sldLayoutId id="2147484873" r:id="rId14"/>
    <p:sldLayoutId id="2147484874" r:id="rId15"/>
  </p:sldLayoutIdLst>
  <p:hf sldNum="0" hdr="0" ftr="0" dt="0"/>
  <p:txStyles>
    <p:titleStyle>
      <a:lvl1pPr algn="l" defTabSz="914446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46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2" r:id="rId9"/>
    <p:sldLayoutId id="2147484503" r:id="rId10"/>
    <p:sldLayoutId id="2147484504" r:id="rId11"/>
    <p:sldLayoutId id="2147484506" r:id="rId12"/>
    <p:sldLayoutId id="2147484507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27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b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914400" eaLnBrk="0" hangingPunct="0">
              <a:spcBef>
                <a:spcPct val="50000"/>
              </a:spcBef>
            </a:pPr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0" hangingPunct="0">
              <a:spcBef>
                <a:spcPct val="50000"/>
              </a:spcBef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b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914400" eaLnBrk="0" hangingPunct="0">
              <a:spcBef>
                <a:spcPct val="50000"/>
              </a:spcBef>
            </a:pPr>
            <a:fld id="{4F795455-1894-45B9-936F-ADA2689A6871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 defTabSz="914400" eaLnBrk="0" hangingPunct="0">
                <a:spcBef>
                  <a:spcPct val="50000"/>
                </a:spcBef>
              </a:pPr>
              <a:t>‹Nr.›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4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50" r:id="rId8"/>
    <p:sldLayoutId id="2147484551" r:id="rId9"/>
    <p:sldLayoutId id="2147484553" r:id="rId10"/>
    <p:sldLayoutId id="2147484554" r:id="rId11"/>
    <p:sldLayoutId id="2147484555" r:id="rId12"/>
    <p:sldLayoutId id="2147484558" r:id="rId13"/>
    <p:sldLayoutId id="2147484560" r:id="rId1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5" r:id="rId9"/>
    <p:sldLayoutId id="2147484656" r:id="rId10"/>
    <p:sldLayoutId id="2147484657" r:id="rId11"/>
    <p:sldLayoutId id="2147484659" r:id="rId12"/>
    <p:sldLayoutId id="2147484660" r:id="rId13"/>
    <p:sldLayoutId id="2147484662" r:id="rId14"/>
    <p:sldLayoutId id="2147484663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7" r:id="rId9"/>
    <p:sldLayoutId id="2147484680" r:id="rId10"/>
    <p:sldLayoutId id="2147484681" r:id="rId11"/>
    <p:sldLayoutId id="2147484682" r:id="rId12"/>
    <p:sldLayoutId id="2147484684" r:id="rId13"/>
    <p:sldLayoutId id="2147484686" r:id="rId14"/>
    <p:sldLayoutId id="2147484687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Footnote Arial 8 pt; grau, regular; Size: 0,45 cm x 5 cm; left: 0,35 cm; Textausrichtung: Mitte 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0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9" r:id="rId9"/>
    <p:sldLayoutId id="2147484701" r:id="rId10"/>
    <p:sldLayoutId id="2147484702" r:id="rId11"/>
    <p:sldLayoutId id="2147484704" r:id="rId12"/>
    <p:sldLayoutId id="2147484706" r:id="rId13"/>
    <p:sldLayoutId id="2147484708" r:id="rId14"/>
    <p:sldLayoutId id="214748470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90" y="6696077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 dirty="0">
                <a:solidFill>
                  <a:srgbClr val="FFFFFF">
                    <a:lumMod val="50000"/>
                  </a:srgbClr>
                </a:solidFill>
              </a:rPr>
              <a:t>© IBCS Institute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; grau,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regular; Size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0,45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 x 5 cm; left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: 0,35 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7" r:id="rId12"/>
    <p:sldLayoutId id="2147484728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0491989" y="6696076"/>
            <a:ext cx="170001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696000"/>
            <a:ext cx="2400000" cy="162000"/>
          </a:xfrm>
          <a:prstGeom prst="rect">
            <a:avLst/>
          </a:prstGeom>
        </p:spPr>
        <p:txBody>
          <a:bodyPr wrap="none" lIns="126000" anchor="ctr"/>
          <a:lstStyle>
            <a:lvl1pPr>
              <a:defRPr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Footnote Arial 8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pt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grau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, regular; Size: 0,45 cm x 5 cm; left: 0,35 cm;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Textausrichtung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en-US" dirty="0" err="1">
                <a:solidFill>
                  <a:srgbClr val="FFFFFF">
                    <a:lumMod val="50000"/>
                  </a:srgbClr>
                </a:solidFill>
              </a:rPr>
              <a:t>Mitte</a:t>
            </a: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652175" y="6696000"/>
            <a:ext cx="808356" cy="1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6800" rIns="126000" bIns="46800" rtlCol="0" anchor="ctr">
            <a:noAutofit/>
          </a:bodyPr>
          <a:lstStyle>
            <a:lvl1pPr algn="r">
              <a:defRPr lang="de-DE" sz="80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fld id="{4F795455-1894-45B9-936F-ADA2689A6871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‹Nr.›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9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4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1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5.xml"/><Relationship Id="rId6" Type="http://schemas.openxmlformats.org/officeDocument/2006/relationships/customXml" Target="../ink/ink2.xml"/><Relationship Id="rId5" Type="http://schemas.openxmlformats.org/officeDocument/2006/relationships/image" Target="../media/image12.png"/><Relationship Id="rId4" Type="http://schemas.openxmlformats.org/officeDocument/2006/relationships/customXml" Target="../ink/ink1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customXml" Target="../ink/ink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11" Type="http://schemas.openxmlformats.org/officeDocument/2006/relationships/image" Target="../media/image26.emf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27.emf"/><Relationship Id="rId1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5.xml"/><Relationship Id="rId6" Type="http://schemas.openxmlformats.org/officeDocument/2006/relationships/customXml" Target="../ink/ink11.xml"/><Relationship Id="rId5" Type="http://schemas.openxmlformats.org/officeDocument/2006/relationships/image" Target="../media/image21.png"/><Relationship Id="rId4" Type="http://schemas.openxmlformats.org/officeDocument/2006/relationships/customXml" Target="../ink/ink10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customXml" Target="../ink/ink13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d.iso.org/documents/open/8a8f2d93-32be-4b01-ac02-af3d3c30a786" TargetMode="Externa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d.iso.org/documents/open/8a8f2d93-32be-4b01-ac02-af3d3c30a786" TargetMode="External"/><Relationship Id="rId2" Type="http://schemas.openxmlformats.org/officeDocument/2006/relationships/hyperlink" Target="https://www.ibcs.com/ibcs-standards-1-2/" TargetMode="External"/><Relationship Id="rId1" Type="http://schemas.openxmlformats.org/officeDocument/2006/relationships/slideLayout" Target="../slideLayouts/slideLayout13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ibcs.teachable.com/courses/solid-outlined-hatched/lectures/15948252" TargetMode="External"/><Relationship Id="rId2" Type="http://schemas.openxmlformats.org/officeDocument/2006/relationships/hyperlink" Target="https://youtu.be/VkCyNOioUQQ" TargetMode="Externa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s://geni.us/soh_ibcs" TargetMode="External"/><Relationship Id="rId4" Type="http://schemas.openxmlformats.org/officeDocument/2006/relationships/hyperlink" Target="https://geni.us/standards_ibc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50950" y="246422"/>
            <a:ext cx="5770879" cy="6341942"/>
            <a:chOff x="5462034" y="176169"/>
            <a:chExt cx="4665520" cy="652650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/>
            <a:srcRect l="71374"/>
            <a:stretch/>
          </p:blipFill>
          <p:spPr>
            <a:xfrm>
              <a:off x="8159240" y="176169"/>
              <a:ext cx="1968314" cy="652650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/>
            <a:srcRect r="57798"/>
            <a:stretch/>
          </p:blipFill>
          <p:spPr>
            <a:xfrm>
              <a:off x="5462034" y="176169"/>
              <a:ext cx="2901790" cy="6526504"/>
            </a:xfrm>
            <a:prstGeom prst="rect">
              <a:avLst/>
            </a:prstGeom>
          </p:spPr>
        </p:pic>
      </p:grpSp>
      <p:sp>
        <p:nvSpPr>
          <p:cNvPr id="5" name="Rechteck 4"/>
          <p:cNvSpPr/>
          <p:nvPr/>
        </p:nvSpPr>
        <p:spPr>
          <a:xfrm>
            <a:off x="6096000" y="2512938"/>
            <a:ext cx="6160560" cy="7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>
              <a:lnSpc>
                <a:spcPct val="70000"/>
              </a:lnSpc>
            </a:pPr>
            <a:r>
              <a:rPr lang="en-US" sz="6170" b="1" cap="all" dirty="0">
                <a:solidFill>
                  <a:srgbClr val="00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 Standard</a:t>
            </a:r>
            <a:br>
              <a:rPr lang="en-US" sz="6170" b="1" cap="all" dirty="0">
                <a:solidFill>
                  <a:srgbClr val="00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en-US" sz="6170" b="1" cap="all" dirty="0">
                <a:solidFill>
                  <a:srgbClr val="00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Notation for</a:t>
            </a:r>
          </a:p>
          <a:p>
            <a:pPr>
              <a:lnSpc>
                <a:spcPct val="70000"/>
              </a:lnSpc>
            </a:pPr>
            <a:r>
              <a:rPr lang="en-US" sz="6170" b="1" cap="all" dirty="0">
                <a:solidFill>
                  <a:srgbClr val="00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Business Reports</a:t>
            </a:r>
            <a:endParaRPr lang="en-US" sz="6170" cap="all" dirty="0">
              <a:solidFill>
                <a:srgbClr val="0000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104709" y="5182526"/>
            <a:ext cx="6160560" cy="16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>
              <a:lnSpc>
                <a:spcPct val="84000"/>
              </a:lnSpc>
            </a:pPr>
            <a:endParaRPr lang="en-US" sz="3600" cap="all" dirty="0">
              <a:solidFill>
                <a:srgbClr val="0000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lnSpc>
                <a:spcPct val="84000"/>
              </a:lnSpc>
            </a:pP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Dr. Jürgen Faisst AND Diego </a:t>
            </a:r>
            <a:r>
              <a:rPr lang="en-US" sz="3600" cap="all" dirty="0" err="1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berea</a:t>
            </a:r>
            <a:b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3600" cap="all" dirty="0" err="1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ibcs</a:t>
            </a: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Association		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EA76222-9C7F-42F3-A533-9B0D1718381C}"/>
              </a:ext>
            </a:extLst>
          </p:cNvPr>
          <p:cNvSpPr/>
          <p:nvPr/>
        </p:nvSpPr>
        <p:spPr>
          <a:xfrm>
            <a:off x="6096000" y="283153"/>
            <a:ext cx="616056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>
              <a:lnSpc>
                <a:spcPct val="84000"/>
              </a:lnSpc>
            </a:pP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ISO </a:t>
            </a:r>
            <a:r>
              <a:rPr lang="en-US" sz="3600" cap="all" dirty="0" err="1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nWIP</a:t>
            </a:r>
            <a:endParaRPr lang="en-US" sz="3600" cap="all" dirty="0">
              <a:solidFill>
                <a:srgbClr val="000000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>
              <a:lnSpc>
                <a:spcPct val="84000"/>
              </a:lnSpc>
            </a:pP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ISO/TC 37 Annual Forum Brussels 11</a:t>
            </a:r>
            <a:r>
              <a:rPr lang="en-US" sz="3600" cap="all" baseline="30000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th</a:t>
            </a: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June 2023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BC0D76B-6526-7DDA-4C40-36624E5CD198}"/>
              </a:ext>
            </a:extLst>
          </p:cNvPr>
          <p:cNvSpPr/>
          <p:nvPr/>
        </p:nvSpPr>
        <p:spPr>
          <a:xfrm>
            <a:off x="6104709" y="4652963"/>
            <a:ext cx="6160560" cy="16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>
              <a:lnSpc>
                <a:spcPct val="84000"/>
              </a:lnSpc>
            </a:pP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Pre-expert draft</a:t>
            </a:r>
          </a:p>
        </p:txBody>
      </p:sp>
    </p:spTree>
    <p:extLst>
      <p:ext uri="{BB962C8B-B14F-4D97-AF65-F5344CB8AC3E}">
        <p14:creationId xmlns:p14="http://schemas.microsoft.com/office/powerpoint/2010/main" val="209980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55"/>
          <a:stretch/>
        </p:blipFill>
        <p:spPr>
          <a:xfrm>
            <a:off x="127322" y="189698"/>
            <a:ext cx="12064678" cy="610018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" y="6611780"/>
            <a:ext cx="26741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Teaberry Stalker IX Service Manual</a:t>
            </a:r>
            <a:endParaRPr lang="de-DE" sz="100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01E86B-732F-4A2A-8AD3-9C8F50A69A1A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6607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olf\Dropbox (IBCS)\Projects\DIN\DIN 1356_Beispi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6259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3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48"/>
            <a:ext cx="12192000" cy="6920214"/>
          </a:xfrm>
          <a:prstGeom prst="rect">
            <a:avLst/>
          </a:prstGeom>
          <a:effectLst/>
        </p:spPr>
      </p:pic>
      <p:sp>
        <p:nvSpPr>
          <p:cNvPr id="3" name="Abgerundetes Rechteck 2"/>
          <p:cNvSpPr/>
          <p:nvPr/>
        </p:nvSpPr>
        <p:spPr>
          <a:xfrm>
            <a:off x="4278542" y="1747884"/>
            <a:ext cx="3839462" cy="2372705"/>
          </a:xfrm>
          <a:prstGeom prst="roundRect">
            <a:avLst>
              <a:gd name="adj" fmla="val 8501"/>
            </a:avLst>
          </a:prstGeom>
          <a:noFill/>
          <a:ln w="152400">
            <a:solidFill>
              <a:srgbClr val="FF66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0000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Freihand 4"/>
              <p14:cNvContentPartPr/>
              <p14:nvPr/>
            </p14:nvContentPartPr>
            <p14:xfrm>
              <a:off x="3418086" y="3400898"/>
              <a:ext cx="359314" cy="1040773"/>
            </p14:xfrm>
          </p:contentPart>
        </mc:Choice>
        <mc:Fallback xmlns="">
          <p:pic>
            <p:nvPicPr>
              <p:cNvPr id="5" name="Freihand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2245" y="3337537"/>
                <a:ext cx="390997" cy="1167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/>
              <p14:cNvContentPartPr/>
              <p14:nvPr/>
            </p14:nvContentPartPr>
            <p14:xfrm>
              <a:off x="10586532" y="6276900"/>
              <a:ext cx="1006080" cy="26763"/>
            </p14:xfrm>
          </p:contentPart>
        </mc:Choice>
        <mc:Fallback xmlns="">
          <p:pic>
            <p:nvPicPr>
              <p:cNvPr id="6" name="Freihand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70694" y="6213247"/>
                <a:ext cx="1037396" cy="154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Freihand 15"/>
              <p14:cNvContentPartPr/>
              <p14:nvPr/>
            </p14:nvContentPartPr>
            <p14:xfrm>
              <a:off x="7666918" y="6249952"/>
              <a:ext cx="404811" cy="89888"/>
            </p14:xfrm>
          </p:contentPart>
        </mc:Choice>
        <mc:Fallback xmlns="">
          <p:pic>
            <p:nvPicPr>
              <p:cNvPr id="16" name="Freihand 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51071" y="6186671"/>
                <a:ext cx="436504" cy="21645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/>
          <p:cNvSpPr txBox="1"/>
          <p:nvPr/>
        </p:nvSpPr>
        <p:spPr>
          <a:xfrm>
            <a:off x="5303096" y="2371558"/>
            <a:ext cx="17344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23"/>
            <a:r>
              <a:rPr lang="de-DE" sz="7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5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2"/>
          <a:stretch/>
        </p:blipFill>
        <p:spPr bwMode="auto">
          <a:xfrm>
            <a:off x="6303843" y="69451"/>
            <a:ext cx="5768552" cy="63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" b="19551"/>
          <a:stretch/>
        </p:blipFill>
        <p:spPr bwMode="auto">
          <a:xfrm>
            <a:off x="201322" y="1420"/>
            <a:ext cx="5584513" cy="645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01320" y="32284"/>
            <a:ext cx="4457962" cy="510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Freihand 4"/>
              <p14:cNvContentPartPr/>
              <p14:nvPr/>
            </p14:nvContentPartPr>
            <p14:xfrm>
              <a:off x="1536978" y="690270"/>
              <a:ext cx="3024214" cy="31862"/>
            </p14:xfrm>
          </p:contentPart>
        </mc:Choice>
        <mc:Fallback xmlns="">
          <p:pic>
            <p:nvPicPr>
              <p:cNvPr id="5" name="Freihand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1139" y="627262"/>
                <a:ext cx="3055532" cy="157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Freihand 12"/>
              <p14:cNvContentPartPr/>
              <p14:nvPr/>
            </p14:nvContentPartPr>
            <p14:xfrm flipV="1">
              <a:off x="4556444" y="978717"/>
              <a:ext cx="1139858" cy="4488"/>
            </p14:xfrm>
          </p:contentPart>
        </mc:Choice>
        <mc:Fallback xmlns="">
          <p:pic>
            <p:nvPicPr>
              <p:cNvPr id="13" name="Freihand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4540603" y="912893"/>
                <a:ext cx="1171541" cy="136136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uppieren 5"/>
          <p:cNvGrpSpPr/>
          <p:nvPr/>
        </p:nvGrpSpPr>
        <p:grpSpPr>
          <a:xfrm>
            <a:off x="4556444" y="1108828"/>
            <a:ext cx="1139858" cy="141239"/>
            <a:chOff x="3507990" y="888367"/>
            <a:chExt cx="914400" cy="11330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Freihand 13"/>
                <p14:cNvContentPartPr/>
                <p14:nvPr/>
              </p14:nvContentPartPr>
              <p14:xfrm flipV="1">
                <a:off x="3507990" y="888367"/>
                <a:ext cx="914400" cy="3600"/>
              </p14:xfrm>
            </p:contentPart>
          </mc:Choice>
          <mc:Fallback xmlns="">
            <p:pic>
              <p:nvPicPr>
                <p:cNvPr id="14" name="Freihand 1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flipV="1">
                  <a:off x="3495282" y="839629"/>
                  <a:ext cx="939816" cy="1010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Freihand 14"/>
                <p14:cNvContentPartPr/>
                <p14:nvPr/>
              </p14:nvContentPartPr>
              <p14:xfrm flipV="1">
                <a:off x="3507990" y="998070"/>
                <a:ext cx="914400" cy="3600"/>
              </p14:xfrm>
            </p:contentPart>
          </mc:Choice>
          <mc:Fallback xmlns="">
            <p:pic>
              <p:nvPicPr>
                <p:cNvPr id="15" name="Freihand 14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V="1">
                  <a:off x="3495282" y="945270"/>
                  <a:ext cx="939816" cy="10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Freihand 16"/>
              <p14:cNvContentPartPr/>
              <p14:nvPr/>
            </p14:nvContentPartPr>
            <p14:xfrm flipV="1">
              <a:off x="1507323" y="1335705"/>
              <a:ext cx="1211660" cy="4488"/>
            </p14:xfrm>
          </p:contentPart>
        </mc:Choice>
        <mc:Fallback xmlns="">
          <p:pic>
            <p:nvPicPr>
              <p:cNvPr id="17" name="Freihand 1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1491484" y="1274944"/>
                <a:ext cx="1243337" cy="126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Freihand 17"/>
              <p14:cNvContentPartPr/>
              <p14:nvPr/>
            </p14:nvContentPartPr>
            <p14:xfrm flipV="1">
              <a:off x="424458" y="2019620"/>
              <a:ext cx="359010" cy="4488"/>
            </p14:xfrm>
          </p:contentPart>
        </mc:Choice>
        <mc:Fallback xmlns="">
          <p:pic>
            <p:nvPicPr>
              <p:cNvPr id="18" name="Freihand 1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408614" y="1958859"/>
                <a:ext cx="390338" cy="12600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hteck 2"/>
          <p:cNvSpPr/>
          <p:nvPr/>
        </p:nvSpPr>
        <p:spPr>
          <a:xfrm>
            <a:off x="201320" y="543170"/>
            <a:ext cx="4457962" cy="271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568737" y="902134"/>
            <a:ext cx="2228971" cy="135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568737" y="1057178"/>
            <a:ext cx="2228971" cy="268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12554" y="1153678"/>
            <a:ext cx="2228971" cy="268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97310" y="1916428"/>
            <a:ext cx="492731" cy="29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88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48"/>
            <a:ext cx="12192000" cy="6920214"/>
          </a:xfrm>
          <a:prstGeom prst="rect">
            <a:avLst/>
          </a:prstGeom>
          <a:effectLst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8410" y="6698791"/>
            <a:ext cx="9023350" cy="1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6000" tIns="0" rIns="0" bIns="0" anchor="ctr"/>
          <a:lstStyle>
            <a:defPPr>
              <a:defRPr lang="de-DE"/>
            </a:defPPr>
            <a:lvl1pPr defTabSz="830263">
              <a:buFontTx/>
              <a:buNone/>
              <a:defRPr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30305"/>
            <a:r>
              <a:rPr lang="en-US" altLang="de-DE" dirty="0">
                <a:solidFill>
                  <a:srgbClr val="FFFFFF">
                    <a:lumMod val="85000"/>
                  </a:srgbClr>
                </a:solidFill>
              </a:rPr>
              <a:t>Source: Tata investor presentation 2016, wwwtatacommunications.com</a:t>
            </a:r>
          </a:p>
        </p:txBody>
      </p:sp>
      <p:sp>
        <p:nvSpPr>
          <p:cNvPr id="12" name="Pfeil nach rechts 11"/>
          <p:cNvSpPr/>
          <p:nvPr/>
        </p:nvSpPr>
        <p:spPr>
          <a:xfrm rot="7372716">
            <a:off x="9569636" y="2860161"/>
            <a:ext cx="747251" cy="47194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6478516" y="4846059"/>
            <a:ext cx="747251" cy="47194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feil nach rechts 16"/>
          <p:cNvSpPr/>
          <p:nvPr/>
        </p:nvSpPr>
        <p:spPr>
          <a:xfrm rot="1448848">
            <a:off x="5839705" y="2801817"/>
            <a:ext cx="747251" cy="47194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Pfeil nach rechts 17"/>
          <p:cNvSpPr/>
          <p:nvPr/>
        </p:nvSpPr>
        <p:spPr>
          <a:xfrm rot="13545026">
            <a:off x="3114381" y="4384113"/>
            <a:ext cx="747251" cy="47194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Freihand 6"/>
              <p14:cNvContentPartPr/>
              <p14:nvPr/>
            </p14:nvContentPartPr>
            <p14:xfrm>
              <a:off x="7473388" y="2439452"/>
              <a:ext cx="267120" cy="6480"/>
            </p14:xfrm>
          </p:contentPart>
        </mc:Choice>
        <mc:Fallback xmlns="">
          <p:pic>
            <p:nvPicPr>
              <p:cNvPr id="7" name="Freihand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7548" y="2376092"/>
                <a:ext cx="2988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Freihand 9"/>
              <p14:cNvContentPartPr/>
              <p14:nvPr/>
            </p14:nvContentPartPr>
            <p14:xfrm>
              <a:off x="11401125" y="2413863"/>
              <a:ext cx="419400" cy="38520"/>
            </p14:xfrm>
          </p:contentPart>
        </mc:Choice>
        <mc:Fallback xmlns="">
          <p:pic>
            <p:nvPicPr>
              <p:cNvPr id="10" name="Freihand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85285" y="2350503"/>
                <a:ext cx="450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Freihand 10"/>
              <p14:cNvContentPartPr/>
              <p14:nvPr/>
            </p14:nvContentPartPr>
            <p14:xfrm>
              <a:off x="9113466" y="5369026"/>
              <a:ext cx="324000" cy="13320"/>
            </p14:xfrm>
          </p:contentPart>
        </mc:Choice>
        <mc:Fallback xmlns="">
          <p:pic>
            <p:nvPicPr>
              <p:cNvPr id="11" name="Freihand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7626" y="5305666"/>
                <a:ext cx="355680" cy="1400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Pfeil nach rechts 19"/>
          <p:cNvSpPr/>
          <p:nvPr/>
        </p:nvSpPr>
        <p:spPr>
          <a:xfrm rot="5400000">
            <a:off x="3350356" y="5455659"/>
            <a:ext cx="747251" cy="471948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2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23">
              <a:defRPr/>
            </a:pPr>
            <a:r>
              <a:rPr lang="de-DE">
                <a:solidFill>
                  <a:srgbClr val="FFFFFF">
                    <a:lumMod val="50000"/>
                  </a:srgbClr>
                </a:solidFill>
              </a:rPr>
              <a:t>© HICHERT+FAISST</a:t>
            </a:r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98" t="20261" r="1255" b="15619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445541" y="1493489"/>
            <a:ext cx="7374985" cy="29137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914446" fontAlgn="auto">
              <a:lnSpc>
                <a:spcPts val="38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</a:rPr>
              <a:t>If we want to make business communication more effective, then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things that mean the same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have to look the same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201638" y="4351453"/>
            <a:ext cx="5914671" cy="1761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914446" fontAlgn="auto">
              <a:spcAft>
                <a:spcPts val="0"/>
              </a:spcAft>
              <a:defRPr/>
            </a:pPr>
            <a:r>
              <a:rPr lang="en-US" sz="2300" b="1" dirty="0">
                <a:solidFill>
                  <a:srgbClr val="000000"/>
                </a:solidFill>
              </a:rPr>
              <a:t>Prof. Rolf Hichert</a:t>
            </a:r>
            <a:br>
              <a:rPr lang="en-US" sz="2300" dirty="0">
                <a:solidFill>
                  <a:srgbClr val="000000"/>
                </a:solidFill>
              </a:rPr>
            </a:br>
            <a:r>
              <a:rPr lang="en-US" sz="2300" dirty="0">
                <a:solidFill>
                  <a:srgbClr val="000000"/>
                </a:solidFill>
              </a:rPr>
              <a:t>IBCS Association</a:t>
            </a:r>
          </a:p>
          <a:p>
            <a:pPr algn="ctr" defTabSz="914446" fontAlgn="auto">
              <a:spcAft>
                <a:spcPts val="0"/>
              </a:spcAft>
              <a:defRPr/>
            </a:pPr>
            <a:endParaRPr lang="en-US" sz="2300" dirty="0">
              <a:solidFill>
                <a:srgbClr val="000000"/>
              </a:solidFill>
            </a:endParaRPr>
          </a:p>
          <a:p>
            <a:pPr algn="ctr" defTabSz="914446" fontAlgn="auto">
              <a:spcAft>
                <a:spcPts val="0"/>
              </a:spcAft>
              <a:defRPr/>
            </a:pPr>
            <a:endParaRPr lang="de-DE" sz="23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380448" y="3883753"/>
            <a:ext cx="915635" cy="2723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en-US" sz="1710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de-DE" sz="1710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1610638" y="610293"/>
            <a:ext cx="579247" cy="491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" t="-1" r="210" b="82845"/>
          <a:stretch/>
        </p:blipFill>
        <p:spPr>
          <a:xfrm>
            <a:off x="2118" y="1"/>
            <a:ext cx="12189883" cy="13605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F1FD5B2-F646-4AE1-A8AC-25363DC0E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131"/>
          <a:stretch/>
        </p:blipFill>
        <p:spPr>
          <a:xfrm>
            <a:off x="710270" y="3266823"/>
            <a:ext cx="8245208" cy="31860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14BB89-E356-4BAF-A97D-6707E257B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21" t="38731" r="13471" b="15999"/>
          <a:stretch/>
        </p:blipFill>
        <p:spPr>
          <a:xfrm>
            <a:off x="842221" y="4288756"/>
            <a:ext cx="7092039" cy="25692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2EC924-0731-4E15-8E52-95A3DFA4A3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7"/>
          <a:stretch/>
        </p:blipFill>
        <p:spPr>
          <a:xfrm>
            <a:off x="236764" y="1409123"/>
            <a:ext cx="8396510" cy="16659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1A91AE-E59C-4D3E-AC91-8D6380F65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12" y="3807810"/>
            <a:ext cx="2391677" cy="30780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0D7FC5F-0C65-41AD-B03C-A9F9CB8E7911}"/>
              </a:ext>
            </a:extLst>
          </p:cNvPr>
          <p:cNvSpPr/>
          <p:nvPr/>
        </p:nvSpPr>
        <p:spPr>
          <a:xfrm>
            <a:off x="6781184" y="2777265"/>
            <a:ext cx="1057286" cy="297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9152456-2EE9-4CF8-AF3F-904EE03E2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78" t="21589" r="210" b="34781"/>
          <a:stretch/>
        </p:blipFill>
        <p:spPr>
          <a:xfrm>
            <a:off x="8980875" y="1485892"/>
            <a:ext cx="3018680" cy="34600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3E9824F-A823-4045-ABF9-5EEE0CB450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49289"/>
          <a:stretch/>
        </p:blipFill>
        <p:spPr>
          <a:xfrm>
            <a:off x="9013568" y="4758873"/>
            <a:ext cx="3044253" cy="2099128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B2B2E0-4B15-4689-9B3C-F267469A536C}"/>
              </a:ext>
            </a:extLst>
          </p:cNvPr>
          <p:cNvGrpSpPr/>
          <p:nvPr/>
        </p:nvGrpSpPr>
        <p:grpSpPr>
          <a:xfrm>
            <a:off x="3741064" y="3673154"/>
            <a:ext cx="4249186" cy="1372666"/>
            <a:chOff x="2804697" y="3048100"/>
            <a:chExt cx="3187443" cy="113908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2C77DE7-75C6-4262-AAA7-1833C39AC76B}"/>
                </a:ext>
              </a:extLst>
            </p:cNvPr>
            <p:cNvSpPr/>
            <p:nvPr/>
          </p:nvSpPr>
          <p:spPr>
            <a:xfrm>
              <a:off x="2804697" y="3048100"/>
              <a:ext cx="3187443" cy="1139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de-DE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66C001-81CA-4C88-9D98-C3CF3E30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948"/>
            <a:stretch/>
          </p:blipFill>
          <p:spPr>
            <a:xfrm>
              <a:off x="2889318" y="3469943"/>
              <a:ext cx="3078866" cy="717239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161001A-5275-4505-988C-5BAF379E6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4697" y="3048100"/>
              <a:ext cx="3187443" cy="412907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0C602762-3EF5-2AD9-2F65-0F30FD1A62D3}"/>
              </a:ext>
            </a:extLst>
          </p:cNvPr>
          <p:cNvSpPr/>
          <p:nvPr/>
        </p:nvSpPr>
        <p:spPr>
          <a:xfrm>
            <a:off x="236764" y="1072886"/>
            <a:ext cx="1287236" cy="258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AD01ED2-70BF-882E-4DFB-BAF40F64467C}"/>
              </a:ext>
            </a:extLst>
          </p:cNvPr>
          <p:cNvSpPr/>
          <p:nvPr/>
        </p:nvSpPr>
        <p:spPr>
          <a:xfrm>
            <a:off x="3063240" y="610293"/>
            <a:ext cx="960120" cy="46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2D334FF-7A9C-61C9-E7AB-E326BA7E4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3160" y="1324460"/>
            <a:ext cx="6614733" cy="20347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B9CD93D4-9549-8DF1-C846-8B8AC5F1C07C}"/>
                  </a:ext>
                </a:extLst>
              </p14:cNvPr>
              <p14:cNvContentPartPr/>
              <p14:nvPr/>
            </p14:nvContentPartPr>
            <p14:xfrm>
              <a:off x="1156427" y="3966449"/>
              <a:ext cx="1725677" cy="45719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B9CD93D4-9549-8DF1-C846-8B8AC5F1C0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0585" y="3903090"/>
                <a:ext cx="1757361" cy="1724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54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E81519-8A8E-D05B-66B5-CE6B34397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01" y="0"/>
            <a:ext cx="855179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727EC0CA-5D71-F5F2-52A6-D9960375B163}"/>
                  </a:ext>
                </a:extLst>
              </p14:cNvPr>
              <p14:cNvContentPartPr/>
              <p14:nvPr/>
            </p14:nvContentPartPr>
            <p14:xfrm>
              <a:off x="3967120" y="5196520"/>
              <a:ext cx="1440360" cy="381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727EC0CA-5D71-F5F2-52A6-D9960375B1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1280" y="5133160"/>
                <a:ext cx="1471680" cy="1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796988" y="2846834"/>
            <a:ext cx="2591876" cy="5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B2FE12-D97F-4DDB-B229-B7E1F9F0142D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2C6479-2956-4CE7-992B-6140CE79983E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AD6D4C-CD9D-D4FC-FF2F-A923FC2B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1103086"/>
          </a:xfrm>
        </p:spPr>
        <p:txBody>
          <a:bodyPr/>
          <a:lstStyle/>
          <a:p>
            <a:r>
              <a:rPr lang="en-US" sz="2000" dirty="0"/>
              <a:t>Unified titles shall identify the content of pages, charts, and tables.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03247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4" b="21079"/>
          <a:stretch/>
        </p:blipFill>
        <p:spPr>
          <a:xfrm>
            <a:off x="1524000" y="393601"/>
            <a:ext cx="8426824" cy="55828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796988" y="2846834"/>
            <a:ext cx="2591876" cy="59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B2FE12-D97F-4DDB-B229-B7E1F9F0142D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2C6479-2956-4CE7-992B-6140CE79983E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DE98BD-841E-6DFB-B662-83726794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1103086"/>
          </a:xfrm>
        </p:spPr>
        <p:txBody>
          <a:bodyPr/>
          <a:lstStyle/>
          <a:p>
            <a:r>
              <a:rPr lang="en-US" sz="2000" dirty="0"/>
              <a:t>Unified titles shall identify the content of pages, charts, and tables: </a:t>
            </a:r>
            <a:br>
              <a:rPr lang="en-US" sz="2000" dirty="0"/>
            </a:br>
            <a:r>
              <a:rPr lang="en-US" sz="2000" b="1" dirty="0"/>
              <a:t>Who </a:t>
            </a:r>
            <a:r>
              <a:rPr lang="en-US" sz="2000" dirty="0"/>
              <a:t>(entity)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1315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D2AB6B1-2FE1-0B06-4B1E-49514AAAC466}"/>
              </a:ext>
            </a:extLst>
          </p:cNvPr>
          <p:cNvSpPr txBox="1"/>
          <p:nvPr/>
        </p:nvSpPr>
        <p:spPr>
          <a:xfrm>
            <a:off x="136634" y="133320"/>
            <a:ext cx="32816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INDEX OF CONTENTS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2020D58-99DA-194B-51FF-95A413CBA0A9}"/>
              </a:ext>
            </a:extLst>
          </p:cNvPr>
          <p:cNvSpPr txBox="1"/>
          <p:nvPr/>
        </p:nvSpPr>
        <p:spPr>
          <a:xfrm>
            <a:off x="136634" y="1077686"/>
            <a:ext cx="10283584" cy="3141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an ISO NWIP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notation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on IBCS?</a:t>
            </a: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IBCS?</a:t>
            </a: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NWIP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-Expert Draft </a:t>
            </a:r>
            <a:b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https://sd.iso.org/documents/open/8a8f2d93-32be-4b01-ac02-af3d3c30a786</a:t>
            </a:r>
            <a:endParaRPr lang="de-DE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Q/A</a:t>
            </a: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Is this initiative of interest to ISO/TC37?</a:t>
            </a:r>
          </a:p>
        </p:txBody>
      </p:sp>
    </p:spTree>
    <p:extLst>
      <p:ext uri="{BB962C8B-B14F-4D97-AF65-F5344CB8AC3E}">
        <p14:creationId xmlns:p14="http://schemas.microsoft.com/office/powerpoint/2010/main" val="16334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4" b="21079"/>
          <a:stretch/>
        </p:blipFill>
        <p:spPr>
          <a:xfrm>
            <a:off x="1524000" y="393601"/>
            <a:ext cx="8426824" cy="55828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796990" y="3192432"/>
            <a:ext cx="1846729" cy="23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A988F1-67DD-4AD1-82B5-A8AAFE60233D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A99B876-A6CA-4467-9467-526DAC25D309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57698F-B93A-29B2-EC3A-FD54B761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1103086"/>
          </a:xfrm>
        </p:spPr>
        <p:txBody>
          <a:bodyPr/>
          <a:lstStyle/>
          <a:p>
            <a:r>
              <a:rPr lang="en-US" sz="2000" dirty="0"/>
              <a:t>Unified titles shall identify the content of pages, charts, and tables: </a:t>
            </a:r>
            <a:br>
              <a:rPr lang="en-US" sz="2000" dirty="0"/>
            </a:br>
            <a:r>
              <a:rPr lang="en-US" sz="2000" dirty="0"/>
              <a:t>Who (entity), </a:t>
            </a:r>
            <a:r>
              <a:rPr lang="en-US" sz="2000" b="1" dirty="0"/>
              <a:t>what </a:t>
            </a:r>
            <a:r>
              <a:rPr lang="en-US" sz="2000" dirty="0"/>
              <a:t>(measure)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0474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4" b="21079"/>
          <a:stretch/>
        </p:blipFill>
        <p:spPr>
          <a:xfrm>
            <a:off x="1524000" y="393601"/>
            <a:ext cx="8426824" cy="558284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EABC28C-B32F-46A0-BD57-8249DCF829F4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054AD02-D370-4D22-85B4-E8F8BFCC5850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7359AB1-D981-29FB-5596-4506B9BF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1103086"/>
          </a:xfrm>
        </p:spPr>
        <p:txBody>
          <a:bodyPr/>
          <a:lstStyle/>
          <a:p>
            <a:r>
              <a:rPr lang="en-US" sz="2000" dirty="0"/>
              <a:t>Unified titles shall identify the content of pages, charts, and tables: </a:t>
            </a:r>
            <a:br>
              <a:rPr lang="en-US" sz="2000" dirty="0"/>
            </a:br>
            <a:r>
              <a:rPr lang="en-US" sz="2000" dirty="0"/>
              <a:t>Who (entity), what (measure), and </a:t>
            </a:r>
            <a:r>
              <a:rPr lang="en-US" sz="2000" b="1" dirty="0"/>
              <a:t>when</a:t>
            </a:r>
            <a:r>
              <a:rPr lang="en-US" sz="2000" dirty="0"/>
              <a:t> (time period).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5331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CEE13C-7875-E0C0-2F33-3286089936D9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7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586C3B-80FC-EE65-2710-6689FB823AFE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6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CB06CD4-40D0-991D-E6F8-0623DA4987A9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1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T</a:t>
            </a:r>
            <a:r>
              <a:rPr lang="en-US" sz="2000" dirty="0" err="1"/>
              <a:t>ime</a:t>
            </a:r>
            <a:r>
              <a:rPr lang="en-US" sz="2000" dirty="0"/>
              <a:t> series (ordinal scales) shall consistently be displayed on a horizontal axes, </a:t>
            </a:r>
            <a:br>
              <a:rPr lang="en-US" sz="2000" dirty="0"/>
            </a:br>
            <a:r>
              <a:rPr lang="en-US" sz="2000" dirty="0"/>
              <a:t>whereas nominally scaled structure categories shall be displayed on a vertical axis.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16239" r="20722" b="15860"/>
          <a:stretch/>
        </p:blipFill>
        <p:spPr>
          <a:xfrm>
            <a:off x="1975414" y="844952"/>
            <a:ext cx="7650866" cy="561372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60EB2D4-DE7E-4B7F-91FF-1B3E1E445A93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7038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A03D50B-5ADD-2E78-2CC6-D60A2316CD7F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1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0BEF738-BDA0-0094-D578-E41550921E79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80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15CBE707-D458-567D-06BE-C128D38D7ED0}"/>
              </a:ext>
            </a:extLst>
          </p:cNvPr>
          <p:cNvSpPr txBox="1"/>
          <p:nvPr/>
        </p:nvSpPr>
        <p:spPr>
          <a:xfrm>
            <a:off x="49020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9B8611A9-5426-7A5C-2293-06F7BB682571}"/>
              </a:ext>
            </a:extLst>
          </p:cNvPr>
          <p:cNvSpPr/>
          <p:nvPr/>
        </p:nvSpPr>
        <p:spPr>
          <a:xfrm>
            <a:off x="2194560" y="4462767"/>
            <a:ext cx="5884358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1203">
            <a:extLst>
              <a:ext uri="{FF2B5EF4-FFF2-40B4-BE49-F238E27FC236}">
                <a16:creationId xmlns:a16="http://schemas.microsoft.com/office/drawing/2014/main" id="{817E117E-3957-ABDA-CB85-53D6966EDF98}"/>
              </a:ext>
            </a:extLst>
          </p:cNvPr>
          <p:cNvSpPr txBox="1"/>
          <p:nvPr/>
        </p:nvSpPr>
        <p:spPr>
          <a:xfrm>
            <a:off x="4897199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1203">
            <a:extLst>
              <a:ext uri="{FF2B5EF4-FFF2-40B4-BE49-F238E27FC236}">
                <a16:creationId xmlns:a16="http://schemas.microsoft.com/office/drawing/2014/main" id="{3A172906-2874-22CF-8AFB-0E9918F3C426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04B7F0A8-75A3-EA9D-1BCF-270157027C2F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1EFC8DE-2467-0787-1A7C-AA7D290E70C9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6D6DF6C-3F65-79ED-9450-FE13E02ED2F4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9B8611A9-5426-7A5C-2293-06F7BB682571}"/>
              </a:ext>
            </a:extLst>
          </p:cNvPr>
          <p:cNvSpPr/>
          <p:nvPr/>
        </p:nvSpPr>
        <p:spPr>
          <a:xfrm>
            <a:off x="1443683" y="4462767"/>
            <a:ext cx="2942179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1203">
            <a:extLst>
              <a:ext uri="{FF2B5EF4-FFF2-40B4-BE49-F238E27FC236}">
                <a16:creationId xmlns:a16="http://schemas.microsoft.com/office/drawing/2014/main" id="{3A172906-2874-22CF-8AFB-0E9918F3C426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04B7F0A8-75A3-EA9D-1BCF-270157027C2F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1EFC8DE-2467-0787-1A7C-AA7D290E70C9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203">
            <a:extLst>
              <a:ext uri="{FF2B5EF4-FFF2-40B4-BE49-F238E27FC236}">
                <a16:creationId xmlns:a16="http://schemas.microsoft.com/office/drawing/2014/main" id="{BAC2374C-B3B2-88F3-38A4-50F815664656}"/>
              </a:ext>
            </a:extLst>
          </p:cNvPr>
          <p:cNvSpPr txBox="1"/>
          <p:nvPr/>
        </p:nvSpPr>
        <p:spPr>
          <a:xfrm>
            <a:off x="267402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14" name="Textfeld 1203">
            <a:extLst>
              <a:ext uri="{FF2B5EF4-FFF2-40B4-BE49-F238E27FC236}">
                <a16:creationId xmlns:a16="http://schemas.microsoft.com/office/drawing/2014/main" id="{A6EEFBAB-FBBC-B1A8-7FC4-322696E1898A}"/>
              </a:ext>
            </a:extLst>
          </p:cNvPr>
          <p:cNvSpPr txBox="1"/>
          <p:nvPr/>
        </p:nvSpPr>
        <p:spPr>
          <a:xfrm>
            <a:off x="713005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Feb</a:t>
            </a:r>
          </a:p>
        </p:txBody>
      </p:sp>
      <p:sp>
        <p:nvSpPr>
          <p:cNvPr id="15" name="Rechteck 10">
            <a:extLst>
              <a:ext uri="{FF2B5EF4-FFF2-40B4-BE49-F238E27FC236}">
                <a16:creationId xmlns:a16="http://schemas.microsoft.com/office/drawing/2014/main" id="{AE2E0B03-8932-BFEC-4AD0-30BDDB91003F}"/>
              </a:ext>
            </a:extLst>
          </p:cNvPr>
          <p:cNvSpPr/>
          <p:nvPr/>
        </p:nvSpPr>
        <p:spPr>
          <a:xfrm>
            <a:off x="5899710" y="4548729"/>
            <a:ext cx="2942179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203">
            <a:extLst>
              <a:ext uri="{FF2B5EF4-FFF2-40B4-BE49-F238E27FC236}">
                <a16:creationId xmlns:a16="http://schemas.microsoft.com/office/drawing/2014/main" id="{CC156BAA-4588-032F-D019-457A9C42C04C}"/>
              </a:ext>
            </a:extLst>
          </p:cNvPr>
          <p:cNvSpPr txBox="1"/>
          <p:nvPr/>
        </p:nvSpPr>
        <p:spPr>
          <a:xfrm>
            <a:off x="2674023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18" name="Textfeld 1203">
            <a:extLst>
              <a:ext uri="{FF2B5EF4-FFF2-40B4-BE49-F238E27FC236}">
                <a16:creationId xmlns:a16="http://schemas.microsoft.com/office/drawing/2014/main" id="{DEB0D52B-352A-BD0D-6F49-E1A843F35507}"/>
              </a:ext>
            </a:extLst>
          </p:cNvPr>
          <p:cNvSpPr txBox="1"/>
          <p:nvPr/>
        </p:nvSpPr>
        <p:spPr>
          <a:xfrm>
            <a:off x="7130050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5B8A96A-FF36-9E1F-D70E-395600A9010E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3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 descr="http://www.conceptdraw.com/How-To-Guide/picture/Sale_Dashboard_Meter_Dashboar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6353" r="-3402" b="14762"/>
          <a:stretch/>
        </p:blipFill>
        <p:spPr bwMode="auto">
          <a:xfrm>
            <a:off x="0" y="2522"/>
            <a:ext cx="12614031" cy="68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conceptdraw.com/How-To-Guide/picture/Sale_Dashboard_Meter_Dashboar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t="87734" r="-72" b="396"/>
          <a:stretch/>
        </p:blipFill>
        <p:spPr bwMode="auto">
          <a:xfrm>
            <a:off x="5949463" y="5832407"/>
            <a:ext cx="6252063" cy="10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onceptdraw.com/How-To-Guide/picture/Sale_Dashboard_Meter_Dashboar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96377" r="45658" b="396"/>
          <a:stretch/>
        </p:blipFill>
        <p:spPr bwMode="auto">
          <a:xfrm>
            <a:off x="136705" y="6583680"/>
            <a:ext cx="6428591" cy="28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45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6" name="Textfeld 1203">
            <a:extLst>
              <a:ext uri="{FF2B5EF4-FFF2-40B4-BE49-F238E27FC236}">
                <a16:creationId xmlns:a16="http://schemas.microsoft.com/office/drawing/2014/main" id="{3A172906-2874-22CF-8AFB-0E9918F3C426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04B7F0A8-75A3-EA9D-1BCF-270157027C2F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1EFC8DE-2467-0787-1A7C-AA7D290E70C9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203">
            <a:extLst>
              <a:ext uri="{FF2B5EF4-FFF2-40B4-BE49-F238E27FC236}">
                <a16:creationId xmlns:a16="http://schemas.microsoft.com/office/drawing/2014/main" id="{BAC2374C-B3B2-88F3-38A4-50F815664656}"/>
              </a:ext>
            </a:extLst>
          </p:cNvPr>
          <p:cNvSpPr txBox="1"/>
          <p:nvPr/>
        </p:nvSpPr>
        <p:spPr>
          <a:xfrm>
            <a:off x="1935259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14" name="Textfeld 1203">
            <a:extLst>
              <a:ext uri="{FF2B5EF4-FFF2-40B4-BE49-F238E27FC236}">
                <a16:creationId xmlns:a16="http://schemas.microsoft.com/office/drawing/2014/main" id="{A6EEFBAB-FBBC-B1A8-7FC4-322696E1898A}"/>
              </a:ext>
            </a:extLst>
          </p:cNvPr>
          <p:cNvSpPr txBox="1"/>
          <p:nvPr/>
        </p:nvSpPr>
        <p:spPr>
          <a:xfrm>
            <a:off x="489837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Feb</a:t>
            </a:r>
          </a:p>
        </p:txBody>
      </p:sp>
      <p:sp>
        <p:nvSpPr>
          <p:cNvPr id="11" name="Textfeld 1203">
            <a:extLst>
              <a:ext uri="{FF2B5EF4-FFF2-40B4-BE49-F238E27FC236}">
                <a16:creationId xmlns:a16="http://schemas.microsoft.com/office/drawing/2014/main" id="{BFB14613-8FD6-0D12-383E-49935377E871}"/>
              </a:ext>
            </a:extLst>
          </p:cNvPr>
          <p:cNvSpPr txBox="1"/>
          <p:nvPr/>
        </p:nvSpPr>
        <p:spPr>
          <a:xfrm>
            <a:off x="7868817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13" name="Rechteck 10">
            <a:extLst>
              <a:ext uri="{FF2B5EF4-FFF2-40B4-BE49-F238E27FC236}">
                <a16:creationId xmlns:a16="http://schemas.microsoft.com/office/drawing/2014/main" id="{B93E0D00-D145-8A0A-2E5C-7AC82AD5B041}"/>
              </a:ext>
            </a:extLst>
          </p:cNvPr>
          <p:cNvSpPr/>
          <p:nvPr/>
        </p:nvSpPr>
        <p:spPr>
          <a:xfrm>
            <a:off x="1166006" y="4457687"/>
            <a:ext cx="2020004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0">
            <a:extLst>
              <a:ext uri="{FF2B5EF4-FFF2-40B4-BE49-F238E27FC236}">
                <a16:creationId xmlns:a16="http://schemas.microsoft.com/office/drawing/2014/main" id="{A4A241DD-376F-4F07-1F70-46D6FE55D63E}"/>
              </a:ext>
            </a:extLst>
          </p:cNvPr>
          <p:cNvSpPr/>
          <p:nvPr/>
        </p:nvSpPr>
        <p:spPr>
          <a:xfrm>
            <a:off x="4123077" y="4543652"/>
            <a:ext cx="2020004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0">
            <a:extLst>
              <a:ext uri="{FF2B5EF4-FFF2-40B4-BE49-F238E27FC236}">
                <a16:creationId xmlns:a16="http://schemas.microsoft.com/office/drawing/2014/main" id="{65ECECE6-77C3-895C-D4FA-6795E497B84B}"/>
              </a:ext>
            </a:extLst>
          </p:cNvPr>
          <p:cNvSpPr/>
          <p:nvPr/>
        </p:nvSpPr>
        <p:spPr>
          <a:xfrm>
            <a:off x="7093516" y="4340094"/>
            <a:ext cx="2020004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203">
            <a:extLst>
              <a:ext uri="{FF2B5EF4-FFF2-40B4-BE49-F238E27FC236}">
                <a16:creationId xmlns:a16="http://schemas.microsoft.com/office/drawing/2014/main" id="{486ACE6F-696B-4A8C-A82C-C79C6C34EC38}"/>
              </a:ext>
            </a:extLst>
          </p:cNvPr>
          <p:cNvSpPr txBox="1"/>
          <p:nvPr/>
        </p:nvSpPr>
        <p:spPr>
          <a:xfrm>
            <a:off x="1935259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19" name="Textfeld 1203">
            <a:extLst>
              <a:ext uri="{FF2B5EF4-FFF2-40B4-BE49-F238E27FC236}">
                <a16:creationId xmlns:a16="http://schemas.microsoft.com/office/drawing/2014/main" id="{6B693694-809D-9772-0251-7D7114C7A881}"/>
              </a:ext>
            </a:extLst>
          </p:cNvPr>
          <p:cNvSpPr txBox="1"/>
          <p:nvPr/>
        </p:nvSpPr>
        <p:spPr>
          <a:xfrm>
            <a:off x="4902038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20" name="Textfeld 1203">
            <a:extLst>
              <a:ext uri="{FF2B5EF4-FFF2-40B4-BE49-F238E27FC236}">
                <a16:creationId xmlns:a16="http://schemas.microsoft.com/office/drawing/2014/main" id="{ACC3B73A-D57F-F59B-F47F-73907BA4563F}"/>
              </a:ext>
            </a:extLst>
          </p:cNvPr>
          <p:cNvSpPr txBox="1"/>
          <p:nvPr/>
        </p:nvSpPr>
        <p:spPr>
          <a:xfrm>
            <a:off x="7862769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F58DAF7-C564-E7A6-CED8-1D33028F1037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1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29497" y="4462767"/>
            <a:ext cx="35904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2CFFF29-4C72-0CE6-C7FB-11EC988A339F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35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29497" y="4462767"/>
            <a:ext cx="35904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69683" y="4548732"/>
            <a:ext cx="35904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A72294-F114-9D18-2C2F-188935A3D830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50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29497" y="4462767"/>
            <a:ext cx="35904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69683" y="4548732"/>
            <a:ext cx="35904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405202" y="4352267"/>
            <a:ext cx="359042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53ED4C-04FB-455E-CF48-ABB0C1A9BE2C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7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349163" y="4398989"/>
            <a:ext cx="359042" cy="204054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608078" y="4857085"/>
            <a:ext cx="359042" cy="15824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122428" y="4711620"/>
            <a:ext cx="359042" cy="17287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86476" y="4636026"/>
            <a:ext cx="359042" cy="180350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145388" y="4995880"/>
            <a:ext cx="359042" cy="144365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626662" y="4648152"/>
            <a:ext cx="359042" cy="1791381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29497" y="4462767"/>
            <a:ext cx="35904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69683" y="4548732"/>
            <a:ext cx="35904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405202" y="4352267"/>
            <a:ext cx="359042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89758" y="4170545"/>
            <a:ext cx="359042" cy="2268988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61038" y="4922668"/>
            <a:ext cx="359042" cy="151686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63827" y="4309408"/>
            <a:ext cx="359042" cy="213017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5F3721-418D-6ACC-FF8F-3A37329603D9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Base </a:t>
            </a:r>
            <a:r>
              <a:rPr lang="de-DE" sz="2000" dirty="0" err="1"/>
              <a:t>measures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indicated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 </a:t>
            </a:r>
            <a:r>
              <a:rPr lang="de-DE" sz="2000" dirty="0" err="1"/>
              <a:t>column</a:t>
            </a:r>
            <a:r>
              <a:rPr lang="de-DE" sz="2000" dirty="0"/>
              <a:t> </a:t>
            </a:r>
            <a:r>
              <a:rPr lang="de-DE" sz="2000" dirty="0" err="1"/>
              <a:t>width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2/3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category</a:t>
            </a:r>
            <a:r>
              <a:rPr lang="de-DE" sz="2000" dirty="0"/>
              <a:t> </a:t>
            </a:r>
            <a:r>
              <a:rPr lang="de-DE" sz="2000" dirty="0" err="1"/>
              <a:t>width</a:t>
            </a:r>
            <a:r>
              <a:rPr lang="de-DE" sz="2000" dirty="0"/>
              <a:t>,</a:t>
            </a:r>
            <a:br>
              <a:rPr lang="de-DE" sz="2000" dirty="0"/>
            </a:br>
            <a:r>
              <a:rPr lang="de-DE" sz="2000" dirty="0" err="1"/>
              <a:t>whereas</a:t>
            </a:r>
            <a:r>
              <a:rPr lang="de-DE" sz="2000" dirty="0"/>
              <a:t> </a:t>
            </a:r>
            <a:r>
              <a:rPr lang="de-DE" sz="2000" dirty="0" err="1"/>
              <a:t>ratios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indicated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 </a:t>
            </a:r>
            <a:r>
              <a:rPr lang="de-DE" sz="2000" dirty="0" err="1"/>
              <a:t>column</a:t>
            </a:r>
            <a:r>
              <a:rPr lang="de-DE" sz="2000" dirty="0"/>
              <a:t> </a:t>
            </a:r>
            <a:r>
              <a:rPr lang="de-DE" sz="2000" dirty="0" err="1"/>
              <a:t>width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1/3.</a:t>
            </a:r>
          </a:p>
        </p:txBody>
      </p:sp>
      <p:sp>
        <p:nvSpPr>
          <p:cNvPr id="4" name="Ellipse 3"/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60EB2D4-DE7E-4B7F-91FF-1B3E1E445A93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www.ibcs.com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428C24-EC26-C7BB-1DE8-ADB988C9DB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19" y="1649375"/>
            <a:ext cx="4690958" cy="351190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1260214-0AB0-97A8-FDEA-C4EC5791D0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050" y="1649375"/>
            <a:ext cx="4692301" cy="351190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3056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349163" y="4398989"/>
            <a:ext cx="359042" cy="204054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608078" y="4857085"/>
            <a:ext cx="359042" cy="15824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122428" y="4711620"/>
            <a:ext cx="359042" cy="17287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86476" y="4636026"/>
            <a:ext cx="359042" cy="180350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145388" y="4995880"/>
            <a:ext cx="359042" cy="144365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626662" y="4648152"/>
            <a:ext cx="359042" cy="1791381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29497" y="4462767"/>
            <a:ext cx="35904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69683" y="4548732"/>
            <a:ext cx="35904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405202" y="4352267"/>
            <a:ext cx="359042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89758" y="4170545"/>
            <a:ext cx="359042" cy="2268988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61038" y="4922668"/>
            <a:ext cx="359042" cy="151686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63827" y="4309408"/>
            <a:ext cx="359042" cy="213017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0F9676F-8B58-752D-8493-67AB0CC1F93B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54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09F3AE0-9D2F-9119-444F-CF7CC453C411}"/>
              </a:ext>
            </a:extLst>
          </p:cNvPr>
          <p:cNvSpPr/>
          <p:nvPr/>
        </p:nvSpPr>
        <p:spPr>
          <a:xfrm>
            <a:off x="1345656" y="442867"/>
            <a:ext cx="1146605" cy="390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noFill/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per head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kUSD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405742" y="4398989"/>
            <a:ext cx="234000" cy="204054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664657" y="4857085"/>
            <a:ext cx="234000" cy="15824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179007" y="4711620"/>
            <a:ext cx="234000" cy="17287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943055" y="4636026"/>
            <a:ext cx="234000" cy="180350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201967" y="4995880"/>
            <a:ext cx="234000" cy="144365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683241" y="4648152"/>
            <a:ext cx="234000" cy="1791381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986076" y="4462767"/>
            <a:ext cx="234000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726262" y="4548732"/>
            <a:ext cx="234000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461781" y="4352267"/>
            <a:ext cx="234000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146337" y="4170545"/>
            <a:ext cx="234000" cy="2268988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917617" y="4922668"/>
            <a:ext cx="234000" cy="151686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420406" y="4309408"/>
            <a:ext cx="234000" cy="213017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1A7FA0-EF1A-FC3E-6F75-10D169267C8F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44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3D32610-ED5C-BAC8-19B2-4946DE977DCC}"/>
              </a:ext>
            </a:extLst>
          </p:cNvPr>
          <p:cNvSpPr/>
          <p:nvPr/>
        </p:nvSpPr>
        <p:spPr>
          <a:xfrm>
            <a:off x="217896" y="442867"/>
            <a:ext cx="1146605" cy="390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noFill/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350022" y="4352267"/>
            <a:ext cx="469402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noFill/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FC53DFB-1C08-2CED-AC8E-396801D27802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66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Legends and </a:t>
            </a:r>
            <a:r>
              <a:rPr lang="de-DE" sz="2000" dirty="0" err="1"/>
              <a:t>labels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integrated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reduce</a:t>
            </a:r>
            <a:r>
              <a:rPr lang="de-DE" sz="2000" dirty="0"/>
              <a:t> </a:t>
            </a:r>
            <a:r>
              <a:rPr lang="de-DE" sz="2000" dirty="0" err="1"/>
              <a:t>eye</a:t>
            </a:r>
            <a:r>
              <a:rPr lang="de-DE" sz="2000" dirty="0"/>
              <a:t> </a:t>
            </a:r>
            <a:r>
              <a:rPr lang="de-DE" sz="2000" dirty="0" err="1"/>
              <a:t>movement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and save </a:t>
            </a:r>
            <a:r>
              <a:rPr lang="de-DE" sz="2000" dirty="0" err="1"/>
              <a:t>colour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important</a:t>
            </a:r>
            <a:r>
              <a:rPr lang="de-DE" sz="2000" dirty="0"/>
              <a:t> </a:t>
            </a:r>
            <a:r>
              <a:rPr lang="de-DE" sz="2000" dirty="0" err="1"/>
              <a:t>purposes</a:t>
            </a:r>
            <a:r>
              <a:rPr lang="de-DE" sz="2000" dirty="0"/>
              <a:t>.</a:t>
            </a:r>
          </a:p>
        </p:txBody>
      </p:sp>
      <p:sp>
        <p:nvSpPr>
          <p:cNvPr id="4" name="Ellipse 3"/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60EB2D4-DE7E-4B7F-91FF-1B3E1E445A93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www.ibcs.com</a:t>
            </a:r>
          </a:p>
        </p:txBody>
      </p:sp>
      <p:pic>
        <p:nvPicPr>
          <p:cNvPr id="8" name="Grafik 7" descr="Ein Bild, das Kreis, Screenshot enthält.&#10;&#10;Automatisch generierte Beschreibung">
            <a:extLst>
              <a:ext uri="{FF2B5EF4-FFF2-40B4-BE49-F238E27FC236}">
                <a16:creationId xmlns:a16="http://schemas.microsoft.com/office/drawing/2014/main" id="{5F543079-47C7-1036-85E8-79D873BB9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0" t="17260" r="6116" b="19333"/>
          <a:stretch/>
        </p:blipFill>
        <p:spPr>
          <a:xfrm>
            <a:off x="1258658" y="934720"/>
            <a:ext cx="6950621" cy="47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rnwachs\KK mobil\Dashboard_Databear_Xero-Sales-Analys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93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8292D74-C79A-BAD8-387B-83546B698981}"/>
              </a:ext>
            </a:extLst>
          </p:cNvPr>
          <p:cNvSpPr/>
          <p:nvPr/>
        </p:nvSpPr>
        <p:spPr>
          <a:xfrm>
            <a:off x="9592766" y="1412875"/>
            <a:ext cx="2066424" cy="1256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921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noFill/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350022" y="4352267"/>
            <a:ext cx="469402" cy="2087267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Textfeld 1203">
            <a:extLst>
              <a:ext uri="{FF2B5EF4-FFF2-40B4-BE49-F238E27FC236}">
                <a16:creationId xmlns:a16="http://schemas.microsoft.com/office/drawing/2014/main" id="{7044BA87-A73B-C2AA-321E-31A457DFB0BF}"/>
              </a:ext>
            </a:extLst>
          </p:cNvPr>
          <p:cNvSpPr txBox="1"/>
          <p:nvPr/>
        </p:nvSpPr>
        <p:spPr>
          <a:xfrm>
            <a:off x="10581918" y="19730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3" name="Rechteck 10">
            <a:extLst>
              <a:ext uri="{FF2B5EF4-FFF2-40B4-BE49-F238E27FC236}">
                <a16:creationId xmlns:a16="http://schemas.microsoft.com/office/drawing/2014/main" id="{1F0C61A4-2826-679A-482E-D1FF0E4D4E60}"/>
              </a:ext>
            </a:extLst>
          </p:cNvPr>
          <p:cNvSpPr/>
          <p:nvPr/>
        </p:nvSpPr>
        <p:spPr>
          <a:xfrm>
            <a:off x="10119817" y="1920441"/>
            <a:ext cx="216000" cy="216000"/>
          </a:xfrm>
          <a:prstGeom prst="rect">
            <a:avLst/>
          </a:prstGeom>
          <a:solidFill>
            <a:schemeClr val="accent5"/>
          </a:solidFill>
          <a:ln w="29210" cap="sq">
            <a:solidFill>
              <a:schemeClr val="accent5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62B6369-FBB4-9514-38F8-F809C0281455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12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350022" y="4352267"/>
            <a:ext cx="469402" cy="2087267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6" name="Textfeld 1203">
            <a:extLst>
              <a:ext uri="{FF2B5EF4-FFF2-40B4-BE49-F238E27FC236}">
                <a16:creationId xmlns:a16="http://schemas.microsoft.com/office/drawing/2014/main" id="{DE080050-D971-5F36-4101-28048557494F}"/>
              </a:ext>
            </a:extLst>
          </p:cNvPr>
          <p:cNvSpPr txBox="1"/>
          <p:nvPr/>
        </p:nvSpPr>
        <p:spPr>
          <a:xfrm>
            <a:off x="9538870" y="5197973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FFEAAB-12F4-A59C-C73E-7AB879E6B300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1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24079" r="22307" b="9701"/>
          <a:stretch/>
        </p:blipFill>
        <p:spPr>
          <a:xfrm>
            <a:off x="2125886" y="162046"/>
            <a:ext cx="6956385" cy="547482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739342" y="2118167"/>
            <a:ext cx="2002420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87121" y="393539"/>
            <a:ext cx="3958541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364377" y="3015206"/>
            <a:ext cx="5081285" cy="251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311344" y="1640712"/>
            <a:ext cx="2882095" cy="251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Scenarios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identified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fill</a:t>
            </a:r>
            <a:r>
              <a:rPr lang="de-DE" sz="2000" dirty="0"/>
              <a:t> </a:t>
            </a:r>
            <a:r>
              <a:rPr lang="de-DE" sz="2000" dirty="0" err="1"/>
              <a:t>patterns</a:t>
            </a:r>
            <a:r>
              <a:rPr lang="de-DE" sz="2000" dirty="0"/>
              <a:t>. </a:t>
            </a:r>
          </a:p>
        </p:txBody>
      </p:sp>
      <p:sp>
        <p:nvSpPr>
          <p:cNvPr id="12" name="Ellipse 11"/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257721-8158-42A0-89FE-46FC04874473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61023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24079" r="22307" b="9701"/>
          <a:stretch/>
        </p:blipFill>
        <p:spPr>
          <a:xfrm>
            <a:off x="2125886" y="162046"/>
            <a:ext cx="6956385" cy="547482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739342" y="2118167"/>
            <a:ext cx="2002420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87121" y="393539"/>
            <a:ext cx="3958541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hteck 13"/>
          <p:cNvSpPr/>
          <p:nvPr/>
        </p:nvSpPr>
        <p:spPr>
          <a:xfrm flipV="1">
            <a:off x="3364377" y="2997843"/>
            <a:ext cx="5081285" cy="84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623860" y="1640712"/>
            <a:ext cx="2569579" cy="251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 flipV="1">
            <a:off x="2739342" y="3842796"/>
            <a:ext cx="2963118" cy="159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 flipV="1">
            <a:off x="4741762" y="4776439"/>
            <a:ext cx="2963118" cy="159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6680533" y="4595797"/>
            <a:ext cx="1140095" cy="277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7589133" y="4037104"/>
            <a:ext cx="821803" cy="7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9" t="64096" r="38554" b="32264"/>
          <a:stretch/>
        </p:blipFill>
        <p:spPr>
          <a:xfrm>
            <a:off x="7325230" y="4393733"/>
            <a:ext cx="370390" cy="30094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A03E06FD-440D-4EDD-9D7C-99C91D413E99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898ED51-A9E8-BE6C-8112-2BDB7BAA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Scenarios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identified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fill</a:t>
            </a:r>
            <a:r>
              <a:rPr lang="de-DE" sz="2000" dirty="0"/>
              <a:t> </a:t>
            </a:r>
            <a:r>
              <a:rPr lang="de-DE" sz="2000" dirty="0" err="1"/>
              <a:t>patterns</a:t>
            </a:r>
            <a:r>
              <a:rPr lang="de-DE" sz="2000" dirty="0"/>
              <a:t>.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33E75E7-A167-7F61-C908-2584E0FEBBE1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734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24079" r="22307" b="9701"/>
          <a:stretch/>
        </p:blipFill>
        <p:spPr>
          <a:xfrm>
            <a:off x="2125886" y="162046"/>
            <a:ext cx="6956385" cy="547482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739342" y="2118167"/>
            <a:ext cx="2002420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87121" y="393539"/>
            <a:ext cx="3958541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623860" y="1640712"/>
            <a:ext cx="2569579" cy="251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 flipV="1">
            <a:off x="2739342" y="3842796"/>
            <a:ext cx="2963118" cy="159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 flipV="1">
            <a:off x="4741762" y="4776439"/>
            <a:ext cx="2963118" cy="159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 flipH="1">
            <a:off x="6680533" y="4595797"/>
            <a:ext cx="1140095" cy="277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 flipH="1">
            <a:off x="7589133" y="4037104"/>
            <a:ext cx="821803" cy="7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9" t="64096" r="38554" b="32264"/>
          <a:stretch/>
        </p:blipFill>
        <p:spPr>
          <a:xfrm>
            <a:off x="7325230" y="4393733"/>
            <a:ext cx="370390" cy="30094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C871200-F0C0-4F60-9494-707BB845D200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7C92FD4-7559-6486-C2BE-1546ADFE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Scenarios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identified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fill</a:t>
            </a:r>
            <a:r>
              <a:rPr lang="de-DE" sz="2000" dirty="0"/>
              <a:t> </a:t>
            </a:r>
            <a:r>
              <a:rPr lang="de-DE" sz="2000" dirty="0" err="1"/>
              <a:t>patterns</a:t>
            </a:r>
            <a:r>
              <a:rPr lang="de-DE" sz="2000" dirty="0"/>
              <a:t>.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FCD3386-81A8-0EBF-7783-EAA73970B92C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7245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24079" r="22307" b="9701"/>
          <a:stretch/>
        </p:blipFill>
        <p:spPr>
          <a:xfrm>
            <a:off x="2125886" y="162046"/>
            <a:ext cx="6956385" cy="547482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774066" y="2419109"/>
            <a:ext cx="856526" cy="172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8" t="47039" r="28359" b="42461"/>
          <a:stretch/>
        </p:blipFill>
        <p:spPr>
          <a:xfrm flipH="1">
            <a:off x="4220901" y="2082212"/>
            <a:ext cx="532436" cy="86810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7DEBA59-13AA-4577-9DE0-43E108895500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B8F6707-1CEE-C952-B5B0-34362185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Scenarios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identified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fill</a:t>
            </a:r>
            <a:r>
              <a:rPr lang="de-DE" sz="2000" dirty="0"/>
              <a:t> </a:t>
            </a:r>
            <a:r>
              <a:rPr lang="de-DE" sz="2000" dirty="0" err="1"/>
              <a:t>patterns</a:t>
            </a:r>
            <a:r>
              <a:rPr lang="de-DE" sz="2000" dirty="0"/>
              <a:t>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328D608-69FA-4BEC-1428-32A3511A4225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0014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24079" r="22307" b="9701"/>
          <a:stretch/>
        </p:blipFill>
        <p:spPr>
          <a:xfrm>
            <a:off x="2125886" y="162046"/>
            <a:ext cx="6956385" cy="54748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8" t="47039" r="28359" b="42461"/>
          <a:stretch/>
        </p:blipFill>
        <p:spPr>
          <a:xfrm flipH="1">
            <a:off x="4220901" y="2082212"/>
            <a:ext cx="532436" cy="86810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7DEBA59-13AA-4577-9DE0-43E108895500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B8F6707-1CEE-C952-B5B0-34362185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Scenarios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identified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fill</a:t>
            </a:r>
            <a:r>
              <a:rPr lang="de-DE" sz="2000" dirty="0"/>
              <a:t> </a:t>
            </a:r>
            <a:r>
              <a:rPr lang="de-DE" sz="2000" dirty="0" err="1"/>
              <a:t>patterns</a:t>
            </a:r>
            <a:r>
              <a:rPr lang="de-DE" sz="2000" dirty="0"/>
              <a:t>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328D608-69FA-4BEC-1428-32A3511A4225}"/>
              </a:ext>
            </a:extLst>
          </p:cNvPr>
          <p:cNvSpPr/>
          <p:nvPr/>
        </p:nvSpPr>
        <p:spPr>
          <a:xfrm>
            <a:off x="27927" y="24752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de-DE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6781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7" y="162561"/>
            <a:ext cx="2267839" cy="92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350022" y="4352267"/>
            <a:ext cx="469402" cy="2087267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marL="0" marR="0" lvl="0" indent="0" algn="ctr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292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/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DFE5403C-E352-7912-591D-E0F6F6479BB6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6" name="Textfeld 1203">
            <a:extLst>
              <a:ext uri="{FF2B5EF4-FFF2-40B4-BE49-F238E27FC236}">
                <a16:creationId xmlns:a16="http://schemas.microsoft.com/office/drawing/2014/main" id="{DE080050-D971-5F36-4101-28048557494F}"/>
              </a:ext>
            </a:extLst>
          </p:cNvPr>
          <p:cNvSpPr txBox="1"/>
          <p:nvPr/>
        </p:nvSpPr>
        <p:spPr>
          <a:xfrm>
            <a:off x="9538870" y="5197973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E31630D-BF1D-4E12-890C-CFD9DC5CCDF5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92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>
              <a:defRPr/>
            </a:pPr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>
              <a:defRPr/>
            </a:pPr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sp>
        <p:nvSpPr>
          <p:cNvPr id="100" name="Rechteck 10">
            <a:extLst>
              <a:ext uri="{FF2B5EF4-FFF2-40B4-BE49-F238E27FC236}">
                <a16:creationId xmlns:a16="http://schemas.microsoft.com/office/drawing/2014/main" id="{3A36F510-4AFC-B675-E026-28F49968C928}"/>
              </a:ext>
            </a:extLst>
          </p:cNvPr>
          <p:cNvSpPr/>
          <p:nvPr/>
        </p:nvSpPr>
        <p:spPr>
          <a:xfrm>
            <a:off x="2350023" y="4352266"/>
            <a:ext cx="469402" cy="2087268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1" name="Textfeld 1203">
            <a:extLst>
              <a:ext uri="{FF2B5EF4-FFF2-40B4-BE49-F238E27FC236}">
                <a16:creationId xmlns:a16="http://schemas.microsoft.com/office/drawing/2014/main" id="{CEF63DC9-A6B5-859B-485C-A69C8FA01BBC}"/>
              </a:ext>
            </a:extLst>
          </p:cNvPr>
          <p:cNvSpPr txBox="1"/>
          <p:nvPr/>
        </p:nvSpPr>
        <p:spPr>
          <a:xfrm>
            <a:off x="2345588" y="4112691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827</a:t>
            </a:r>
          </a:p>
        </p:txBody>
      </p: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53101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>
              <a:defRPr/>
            </a:pPr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1203">
            <a:extLst>
              <a:ext uri="{FF2B5EF4-FFF2-40B4-BE49-F238E27FC236}">
                <a16:creationId xmlns:a16="http://schemas.microsoft.com/office/drawing/2014/main" id="{DE912985-E1FC-76D8-7FF5-7DEFF5C46C9D}"/>
              </a:ext>
            </a:extLst>
          </p:cNvPr>
          <p:cNvSpPr txBox="1"/>
          <p:nvPr/>
        </p:nvSpPr>
        <p:spPr>
          <a:xfrm>
            <a:off x="9518023" y="5139239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94CD223-3B11-3483-15D8-B337AF84146B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cxnSp>
        <p:nvCxnSpPr>
          <p:cNvPr id="2" name="Straight Connector 498">
            <a:extLst>
              <a:ext uri="{FF2B5EF4-FFF2-40B4-BE49-F238E27FC236}">
                <a16:creationId xmlns:a16="http://schemas.microsoft.com/office/drawing/2014/main" id="{DEEBBA91-D219-2EC0-2574-4D1AECCE407A}"/>
              </a:ext>
            </a:extLst>
          </p:cNvPr>
          <p:cNvCxnSpPr>
            <a:cxnSpLocks/>
          </p:cNvCxnSpPr>
          <p:nvPr/>
        </p:nvCxnSpPr>
        <p:spPr>
          <a:xfrm>
            <a:off x="5895252" y="6216073"/>
            <a:ext cx="0" cy="476387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55F7FDBE-08D7-C228-CBE2-B05464E9BB04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02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44053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EAE67BF-78D6-4DB3-C84B-1540F3CF37D1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cxnSp>
        <p:nvCxnSpPr>
          <p:cNvPr id="2" name="Straight Connector 498">
            <a:extLst>
              <a:ext uri="{FF2B5EF4-FFF2-40B4-BE49-F238E27FC236}">
                <a16:creationId xmlns:a16="http://schemas.microsoft.com/office/drawing/2014/main" id="{2569D01E-B94C-2F06-1CC2-022CE2165B5C}"/>
              </a:ext>
            </a:extLst>
          </p:cNvPr>
          <p:cNvCxnSpPr>
            <a:cxnSpLocks/>
          </p:cNvCxnSpPr>
          <p:nvPr/>
        </p:nvCxnSpPr>
        <p:spPr>
          <a:xfrm>
            <a:off x="5895252" y="6216073"/>
            <a:ext cx="0" cy="476387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chteck 4">
            <a:extLst>
              <a:ext uri="{FF2B5EF4-FFF2-40B4-BE49-F238E27FC236}">
                <a16:creationId xmlns:a16="http://schemas.microsoft.com/office/drawing/2014/main" id="{F2041D6A-F220-8211-011E-CD9F66A628AC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0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CE561B-5F63-4088-8BDC-ACCCB68C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" t="11523" r="2935"/>
          <a:stretch/>
        </p:blipFill>
        <p:spPr>
          <a:xfrm>
            <a:off x="0" y="0"/>
            <a:ext cx="12192000" cy="64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8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17660" r="9462" b="9458"/>
          <a:stretch/>
        </p:blipFill>
        <p:spPr>
          <a:xfrm>
            <a:off x="1828801" y="539263"/>
            <a:ext cx="8393723" cy="60256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096000" y="4271059"/>
            <a:ext cx="2095018" cy="71763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975676" y="2711370"/>
            <a:ext cx="983848" cy="179118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105892" y="836367"/>
            <a:ext cx="1794269" cy="1151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24198">
            <a:off x="6500361" y="2679634"/>
            <a:ext cx="3333039" cy="179239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 err="1"/>
              <a:t>Good</a:t>
            </a:r>
            <a:r>
              <a:rPr lang="de-DE" sz="2000" dirty="0"/>
              <a:t> and </a:t>
            </a:r>
            <a:r>
              <a:rPr lang="de-DE" sz="2000" dirty="0" err="1"/>
              <a:t>bad</a:t>
            </a:r>
            <a:r>
              <a:rPr lang="de-DE" sz="2000" dirty="0"/>
              <a:t> </a:t>
            </a:r>
            <a:r>
              <a:rPr lang="de-DE" sz="2000" dirty="0" err="1"/>
              <a:t>variances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highlighted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green</a:t>
            </a:r>
            <a:r>
              <a:rPr lang="de-DE" sz="2000" dirty="0"/>
              <a:t> and </a:t>
            </a:r>
            <a:r>
              <a:rPr lang="de-DE" sz="2000" dirty="0" err="1"/>
              <a:t>red</a:t>
            </a:r>
            <a:r>
              <a:rPr lang="de-DE" sz="2000" dirty="0"/>
              <a:t> </a:t>
            </a:r>
            <a:r>
              <a:rPr lang="de-DE" sz="2000" dirty="0" err="1"/>
              <a:t>color</a:t>
            </a:r>
            <a:r>
              <a:rPr lang="de-DE" sz="2000" dirty="0"/>
              <a:t>.</a:t>
            </a:r>
          </a:p>
        </p:txBody>
      </p:sp>
      <p:sp>
        <p:nvSpPr>
          <p:cNvPr id="10" name="Ellipse 9"/>
          <p:cNvSpPr/>
          <p:nvPr/>
        </p:nvSpPr>
        <p:spPr>
          <a:xfrm>
            <a:off x="27926" y="24751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DBA5001-28AD-4D7B-9DCC-931333A52A48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3480043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17660" r="9462" b="9458"/>
          <a:stretch/>
        </p:blipFill>
        <p:spPr>
          <a:xfrm>
            <a:off x="1828801" y="539263"/>
            <a:ext cx="8393723" cy="6025661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en-US" sz="2000" dirty="0"/>
              <a:t>Good and bad variances shall be highlighted with green and red color.</a:t>
            </a:r>
            <a:br>
              <a:rPr lang="en-US" sz="2000" dirty="0"/>
            </a:br>
            <a:r>
              <a:rPr lang="en-US" sz="2000" dirty="0"/>
              <a:t>Relative variances shall be indicated by pins.</a:t>
            </a:r>
            <a:endParaRPr lang="de-DE" sz="2000" dirty="0"/>
          </a:p>
        </p:txBody>
      </p:sp>
      <p:sp>
        <p:nvSpPr>
          <p:cNvPr id="4" name="Ellipse 3"/>
          <p:cNvSpPr/>
          <p:nvPr/>
        </p:nvSpPr>
        <p:spPr>
          <a:xfrm>
            <a:off x="27926" y="24751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1019BFC-25E2-49B2-A829-7508BC445BB1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1312241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44053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EAE67BF-78D6-4DB3-C84B-1540F3CF37D1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cxnSp>
        <p:nvCxnSpPr>
          <p:cNvPr id="2" name="Straight Connector 498">
            <a:extLst>
              <a:ext uri="{FF2B5EF4-FFF2-40B4-BE49-F238E27FC236}">
                <a16:creationId xmlns:a16="http://schemas.microsoft.com/office/drawing/2014/main" id="{2569D01E-B94C-2F06-1CC2-022CE2165B5C}"/>
              </a:ext>
            </a:extLst>
          </p:cNvPr>
          <p:cNvCxnSpPr>
            <a:cxnSpLocks/>
          </p:cNvCxnSpPr>
          <p:nvPr/>
        </p:nvCxnSpPr>
        <p:spPr>
          <a:xfrm>
            <a:off x="5895252" y="6216073"/>
            <a:ext cx="0" cy="476387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chteck 4">
            <a:extLst>
              <a:ext uri="{FF2B5EF4-FFF2-40B4-BE49-F238E27FC236}">
                <a16:creationId xmlns:a16="http://schemas.microsoft.com/office/drawing/2014/main" id="{F2041D6A-F220-8211-011E-CD9F66A628AC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29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202389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cxnSp>
        <p:nvCxnSpPr>
          <p:cNvPr id="60" name="Straight Connector 498">
            <a:extLst>
              <a:ext uri="{FF2B5EF4-FFF2-40B4-BE49-F238E27FC236}">
                <a16:creationId xmlns:a16="http://schemas.microsoft.com/office/drawing/2014/main" id="{0422F616-8D55-8A49-0BC8-3E84CD2435AD}"/>
              </a:ext>
            </a:extLst>
          </p:cNvPr>
          <p:cNvCxnSpPr>
            <a:cxnSpLocks/>
          </p:cNvCxnSpPr>
          <p:nvPr/>
        </p:nvCxnSpPr>
        <p:spPr>
          <a:xfrm>
            <a:off x="5895252" y="2804639"/>
            <a:ext cx="0" cy="3887821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011DDA1-1B8C-9336-0DED-36A3253920E0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B8100C3-1AC8-8792-2AE1-2D038504442B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70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44053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cxnSp>
        <p:nvCxnSpPr>
          <p:cNvPr id="60" name="Straight Connector 498">
            <a:extLst>
              <a:ext uri="{FF2B5EF4-FFF2-40B4-BE49-F238E27FC236}">
                <a16:creationId xmlns:a16="http://schemas.microsoft.com/office/drawing/2014/main" id="{0422F616-8D55-8A49-0BC8-3E84CD2435AD}"/>
              </a:ext>
            </a:extLst>
          </p:cNvPr>
          <p:cNvCxnSpPr>
            <a:cxnSpLocks/>
          </p:cNvCxnSpPr>
          <p:nvPr/>
        </p:nvCxnSpPr>
        <p:spPr>
          <a:xfrm>
            <a:off x="5895252" y="1873677"/>
            <a:ext cx="0" cy="4818783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62767"/>
            <a:ext cx="469402" cy="1976764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grpSp>
        <p:nvGrpSpPr>
          <p:cNvPr id="10" name="Group 401">
            <a:extLst>
              <a:ext uri="{FF2B5EF4-FFF2-40B4-BE49-F238E27FC236}">
                <a16:creationId xmlns:a16="http://schemas.microsoft.com/office/drawing/2014/main" id="{03E94858-9B01-6931-1BE5-9DFABD0C3CE2}"/>
              </a:ext>
            </a:extLst>
          </p:cNvPr>
          <p:cNvGrpSpPr/>
          <p:nvPr/>
        </p:nvGrpSpPr>
        <p:grpSpPr>
          <a:xfrm>
            <a:off x="6985460" y="1734085"/>
            <a:ext cx="145206" cy="146400"/>
            <a:chOff x="8127059" y="3747918"/>
            <a:chExt cx="171500" cy="171799"/>
          </a:xfrm>
        </p:grpSpPr>
        <p:pic>
          <p:nvPicPr>
            <p:cNvPr id="11" name="Picture 402">
              <a:extLst>
                <a:ext uri="{FF2B5EF4-FFF2-40B4-BE49-F238E27FC236}">
                  <a16:creationId xmlns:a16="http://schemas.microsoft.com/office/drawing/2014/main" id="{018059A1-9766-0142-2FA1-42E222AFA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2" name="Rectangle 403">
              <a:extLst>
                <a:ext uri="{FF2B5EF4-FFF2-40B4-BE49-F238E27FC236}">
                  <a16:creationId xmlns:a16="http://schemas.microsoft.com/office/drawing/2014/main" id="{27C4525A-ECC2-0F69-B837-0A4A95362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 404">
            <a:extLst>
              <a:ext uri="{FF2B5EF4-FFF2-40B4-BE49-F238E27FC236}">
                <a16:creationId xmlns:a16="http://schemas.microsoft.com/office/drawing/2014/main" id="{5F635066-133D-ED5E-A376-DCC92DACF5EF}"/>
              </a:ext>
            </a:extLst>
          </p:cNvPr>
          <p:cNvGrpSpPr/>
          <p:nvPr/>
        </p:nvGrpSpPr>
        <p:grpSpPr>
          <a:xfrm>
            <a:off x="7722718" y="2382468"/>
            <a:ext cx="145206" cy="146400"/>
            <a:chOff x="8127059" y="3747918"/>
            <a:chExt cx="171500" cy="171799"/>
          </a:xfrm>
        </p:grpSpPr>
        <p:pic>
          <p:nvPicPr>
            <p:cNvPr id="14" name="Picture 405">
              <a:extLst>
                <a:ext uri="{FF2B5EF4-FFF2-40B4-BE49-F238E27FC236}">
                  <a16:creationId xmlns:a16="http://schemas.microsoft.com/office/drawing/2014/main" id="{5E723518-0D41-E8CA-6374-0A124A4D8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5" name="Rectangle 406">
              <a:extLst>
                <a:ext uri="{FF2B5EF4-FFF2-40B4-BE49-F238E27FC236}">
                  <a16:creationId xmlns:a16="http://schemas.microsoft.com/office/drawing/2014/main" id="{24D404A1-A7D2-8FC4-7D51-D7A9C6283B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" name="Group 407">
            <a:extLst>
              <a:ext uri="{FF2B5EF4-FFF2-40B4-BE49-F238E27FC236}">
                <a16:creationId xmlns:a16="http://schemas.microsoft.com/office/drawing/2014/main" id="{FAE371F1-31CC-F0F2-D219-8DA98BFFF171}"/>
              </a:ext>
            </a:extLst>
          </p:cNvPr>
          <p:cNvGrpSpPr/>
          <p:nvPr/>
        </p:nvGrpSpPr>
        <p:grpSpPr>
          <a:xfrm>
            <a:off x="9200436" y="1727279"/>
            <a:ext cx="145206" cy="146400"/>
            <a:chOff x="8127059" y="3747918"/>
            <a:chExt cx="171500" cy="171799"/>
          </a:xfrm>
        </p:grpSpPr>
        <p:pic>
          <p:nvPicPr>
            <p:cNvPr id="17" name="Picture 408">
              <a:extLst>
                <a:ext uri="{FF2B5EF4-FFF2-40B4-BE49-F238E27FC236}">
                  <a16:creationId xmlns:a16="http://schemas.microsoft.com/office/drawing/2014/main" id="{E5465242-8D9A-CFE0-CAA7-D5A8555C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8" name="Rectangle 409">
              <a:extLst>
                <a:ext uri="{FF2B5EF4-FFF2-40B4-BE49-F238E27FC236}">
                  <a16:creationId xmlns:a16="http://schemas.microsoft.com/office/drawing/2014/main" id="{910091C1-2B1D-91AB-3A31-E2F155762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" name="Group 410">
            <a:extLst>
              <a:ext uri="{FF2B5EF4-FFF2-40B4-BE49-F238E27FC236}">
                <a16:creationId xmlns:a16="http://schemas.microsoft.com/office/drawing/2014/main" id="{AFFCA8EC-4129-FD36-CC1E-A563539816FD}"/>
              </a:ext>
            </a:extLst>
          </p:cNvPr>
          <p:cNvGrpSpPr/>
          <p:nvPr/>
        </p:nvGrpSpPr>
        <p:grpSpPr>
          <a:xfrm>
            <a:off x="8460182" y="1805875"/>
            <a:ext cx="145206" cy="146400"/>
            <a:chOff x="8127059" y="3747918"/>
            <a:chExt cx="171500" cy="171799"/>
          </a:xfrm>
        </p:grpSpPr>
        <p:pic>
          <p:nvPicPr>
            <p:cNvPr id="20" name="Picture 411">
              <a:extLst>
                <a:ext uri="{FF2B5EF4-FFF2-40B4-BE49-F238E27FC236}">
                  <a16:creationId xmlns:a16="http://schemas.microsoft.com/office/drawing/2014/main" id="{7D7CE265-E597-C5B9-937C-065DA02C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1" name="Rectangle 412">
              <a:extLst>
                <a:ext uri="{FF2B5EF4-FFF2-40B4-BE49-F238E27FC236}">
                  <a16:creationId xmlns:a16="http://schemas.microsoft.com/office/drawing/2014/main" id="{FD5D2FC9-B218-CAE1-4615-913498567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" name="Group 413">
            <a:extLst>
              <a:ext uri="{FF2B5EF4-FFF2-40B4-BE49-F238E27FC236}">
                <a16:creationId xmlns:a16="http://schemas.microsoft.com/office/drawing/2014/main" id="{BF4A2A97-52FB-1C75-FEE3-424157C7BBA7}"/>
              </a:ext>
            </a:extLst>
          </p:cNvPr>
          <p:cNvGrpSpPr/>
          <p:nvPr/>
        </p:nvGrpSpPr>
        <p:grpSpPr>
          <a:xfrm>
            <a:off x="6244832" y="2159293"/>
            <a:ext cx="145206" cy="146400"/>
            <a:chOff x="8127059" y="3747918"/>
            <a:chExt cx="171500" cy="171799"/>
          </a:xfrm>
        </p:grpSpPr>
        <p:pic>
          <p:nvPicPr>
            <p:cNvPr id="23" name="Picture 414">
              <a:extLst>
                <a:ext uri="{FF2B5EF4-FFF2-40B4-BE49-F238E27FC236}">
                  <a16:creationId xmlns:a16="http://schemas.microsoft.com/office/drawing/2014/main" id="{EE2CB1DC-9214-B340-96D1-3C20737A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4" name="Rectangle 415">
              <a:extLst>
                <a:ext uri="{FF2B5EF4-FFF2-40B4-BE49-F238E27FC236}">
                  <a16:creationId xmlns:a16="http://schemas.microsoft.com/office/drawing/2014/main" id="{2F672A98-8AAB-73DB-005D-8D677097A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Rectangle 416">
            <a:extLst>
              <a:ext uri="{FF2B5EF4-FFF2-40B4-BE49-F238E27FC236}">
                <a16:creationId xmlns:a16="http://schemas.microsoft.com/office/drawing/2014/main" id="{A935B625-87BA-5C16-FD60-8680464903CA}"/>
              </a:ext>
            </a:extLst>
          </p:cNvPr>
          <p:cNvSpPr>
            <a:spLocks/>
          </p:cNvSpPr>
          <p:nvPr/>
        </p:nvSpPr>
        <p:spPr>
          <a:xfrm>
            <a:off x="2534609" y="205757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417">
            <a:extLst>
              <a:ext uri="{FF2B5EF4-FFF2-40B4-BE49-F238E27FC236}">
                <a16:creationId xmlns:a16="http://schemas.microsoft.com/office/drawing/2014/main" id="{F4CAE4E5-BB32-D858-CF8E-CC0E095FEF4F}"/>
              </a:ext>
            </a:extLst>
          </p:cNvPr>
          <p:cNvSpPr>
            <a:spLocks/>
          </p:cNvSpPr>
          <p:nvPr/>
        </p:nvSpPr>
        <p:spPr>
          <a:xfrm>
            <a:off x="1795288" y="1851017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418">
            <a:extLst>
              <a:ext uri="{FF2B5EF4-FFF2-40B4-BE49-F238E27FC236}">
                <a16:creationId xmlns:a16="http://schemas.microsoft.com/office/drawing/2014/main" id="{460BFB41-E57E-DBE9-4440-238ACB53B860}"/>
              </a:ext>
            </a:extLst>
          </p:cNvPr>
          <p:cNvSpPr>
            <a:spLocks/>
          </p:cNvSpPr>
          <p:nvPr/>
        </p:nvSpPr>
        <p:spPr>
          <a:xfrm>
            <a:off x="1056886" y="1890731"/>
            <a:ext cx="173194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tangle 419">
            <a:extLst>
              <a:ext uri="{FF2B5EF4-FFF2-40B4-BE49-F238E27FC236}">
                <a16:creationId xmlns:a16="http://schemas.microsoft.com/office/drawing/2014/main" id="{4218D4F6-70DD-3E6C-E96C-C9E27C790935}"/>
              </a:ext>
            </a:extLst>
          </p:cNvPr>
          <p:cNvSpPr>
            <a:spLocks/>
          </p:cNvSpPr>
          <p:nvPr/>
        </p:nvSpPr>
        <p:spPr>
          <a:xfrm>
            <a:off x="5492445" y="184418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tangle 420">
            <a:extLst>
              <a:ext uri="{FF2B5EF4-FFF2-40B4-BE49-F238E27FC236}">
                <a16:creationId xmlns:a16="http://schemas.microsoft.com/office/drawing/2014/main" id="{1E045D5D-9EC6-F1B6-014A-4F3124958987}"/>
              </a:ext>
            </a:extLst>
          </p:cNvPr>
          <p:cNvSpPr>
            <a:spLocks/>
          </p:cNvSpPr>
          <p:nvPr/>
        </p:nvSpPr>
        <p:spPr>
          <a:xfrm>
            <a:off x="4752317" y="1328509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421">
            <a:extLst>
              <a:ext uri="{FF2B5EF4-FFF2-40B4-BE49-F238E27FC236}">
                <a16:creationId xmlns:a16="http://schemas.microsoft.com/office/drawing/2014/main" id="{3CC31A45-37DF-F100-01B4-38C950686070}"/>
              </a:ext>
            </a:extLst>
          </p:cNvPr>
          <p:cNvSpPr>
            <a:spLocks/>
          </p:cNvSpPr>
          <p:nvPr/>
        </p:nvSpPr>
        <p:spPr>
          <a:xfrm>
            <a:off x="4015356" y="1702794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2" name="Straight Connector 423">
            <a:extLst>
              <a:ext uri="{FF2B5EF4-FFF2-40B4-BE49-F238E27FC236}">
                <a16:creationId xmlns:a16="http://schemas.microsoft.com/office/drawing/2014/main" id="{E343A552-43AE-9345-811C-7F5BCE9003CE}"/>
              </a:ext>
            </a:extLst>
          </p:cNvPr>
          <p:cNvCxnSpPr>
            <a:cxnSpLocks/>
          </p:cNvCxnSpPr>
          <p:nvPr/>
        </p:nvCxnSpPr>
        <p:spPr>
          <a:xfrm>
            <a:off x="694349" y="2068556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24">
            <a:extLst>
              <a:ext uri="{FF2B5EF4-FFF2-40B4-BE49-F238E27FC236}">
                <a16:creationId xmlns:a16="http://schemas.microsoft.com/office/drawing/2014/main" id="{78717285-4C77-0713-4842-0073D6ED0978}"/>
              </a:ext>
            </a:extLst>
          </p:cNvPr>
          <p:cNvCxnSpPr>
            <a:cxnSpLocks/>
          </p:cNvCxnSpPr>
          <p:nvPr/>
        </p:nvCxnSpPr>
        <p:spPr>
          <a:xfrm>
            <a:off x="694349" y="2096529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25">
            <a:extLst>
              <a:ext uri="{FF2B5EF4-FFF2-40B4-BE49-F238E27FC236}">
                <a16:creationId xmlns:a16="http://schemas.microsoft.com/office/drawing/2014/main" id="{DFFD0B1F-24CA-7AE4-403B-10B3AAC78C12}"/>
              </a:ext>
            </a:extLst>
          </p:cNvPr>
          <p:cNvCxnSpPr/>
          <p:nvPr/>
        </p:nvCxnSpPr>
        <p:spPr>
          <a:xfrm>
            <a:off x="1145033" y="2002359"/>
            <a:ext cx="0" cy="56923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6">
            <a:extLst>
              <a:ext uri="{FF2B5EF4-FFF2-40B4-BE49-F238E27FC236}">
                <a16:creationId xmlns:a16="http://schemas.microsoft.com/office/drawing/2014/main" id="{5BE6099B-A8AA-AA19-0685-A478DAB8700C}"/>
              </a:ext>
            </a:extLst>
          </p:cNvPr>
          <p:cNvCxnSpPr/>
          <p:nvPr/>
        </p:nvCxnSpPr>
        <p:spPr>
          <a:xfrm>
            <a:off x="1884109" y="1964412"/>
            <a:ext cx="0" cy="94871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27">
            <a:extLst>
              <a:ext uri="{FF2B5EF4-FFF2-40B4-BE49-F238E27FC236}">
                <a16:creationId xmlns:a16="http://schemas.microsoft.com/office/drawing/2014/main" id="{FC20F66C-DCA4-206E-5724-B6F15E2A8ABA}"/>
              </a:ext>
            </a:extLst>
          </p:cNvPr>
          <p:cNvCxnSpPr/>
          <p:nvPr/>
        </p:nvCxnSpPr>
        <p:spPr>
          <a:xfrm>
            <a:off x="2623188" y="2098580"/>
            <a:ext cx="0" cy="19422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28">
            <a:extLst>
              <a:ext uri="{FF2B5EF4-FFF2-40B4-BE49-F238E27FC236}">
                <a16:creationId xmlns:a16="http://schemas.microsoft.com/office/drawing/2014/main" id="{BB735858-4A79-3906-4689-6545EEB1A854}"/>
              </a:ext>
            </a:extLst>
          </p:cNvPr>
          <p:cNvCxnSpPr/>
          <p:nvPr/>
        </p:nvCxnSpPr>
        <p:spPr>
          <a:xfrm>
            <a:off x="4840421" y="1441821"/>
            <a:ext cx="0" cy="62299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29">
            <a:extLst>
              <a:ext uri="{FF2B5EF4-FFF2-40B4-BE49-F238E27FC236}">
                <a16:creationId xmlns:a16="http://schemas.microsoft.com/office/drawing/2014/main" id="{28272CE2-F841-256C-A109-C921FEA89AF8}"/>
              </a:ext>
            </a:extLst>
          </p:cNvPr>
          <p:cNvCxnSpPr/>
          <p:nvPr/>
        </p:nvCxnSpPr>
        <p:spPr>
          <a:xfrm>
            <a:off x="5579497" y="1959669"/>
            <a:ext cx="0" cy="10457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0">
            <a:extLst>
              <a:ext uri="{FF2B5EF4-FFF2-40B4-BE49-F238E27FC236}">
                <a16:creationId xmlns:a16="http://schemas.microsoft.com/office/drawing/2014/main" id="{DDBB56C4-E6F2-9D01-99F3-CFFAA376BDDA}"/>
              </a:ext>
            </a:extLst>
          </p:cNvPr>
          <p:cNvCxnSpPr/>
          <p:nvPr/>
        </p:nvCxnSpPr>
        <p:spPr>
          <a:xfrm>
            <a:off x="6318576" y="2104758"/>
            <a:ext cx="0" cy="113845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31">
            <a:extLst>
              <a:ext uri="{FF2B5EF4-FFF2-40B4-BE49-F238E27FC236}">
                <a16:creationId xmlns:a16="http://schemas.microsoft.com/office/drawing/2014/main" id="{CF3A9795-A6B8-F8D1-1A89-081A6A9E1920}"/>
              </a:ext>
            </a:extLst>
          </p:cNvPr>
          <p:cNvCxnSpPr/>
          <p:nvPr/>
        </p:nvCxnSpPr>
        <p:spPr>
          <a:xfrm>
            <a:off x="7057653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32">
            <a:extLst>
              <a:ext uri="{FF2B5EF4-FFF2-40B4-BE49-F238E27FC236}">
                <a16:creationId xmlns:a16="http://schemas.microsoft.com/office/drawing/2014/main" id="{33D7349C-70A2-355D-1C2B-52D8E04822CB}"/>
              </a:ext>
            </a:extLst>
          </p:cNvPr>
          <p:cNvCxnSpPr/>
          <p:nvPr/>
        </p:nvCxnSpPr>
        <p:spPr>
          <a:xfrm>
            <a:off x="7796730" y="2104758"/>
            <a:ext cx="0" cy="341534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33">
            <a:extLst>
              <a:ext uri="{FF2B5EF4-FFF2-40B4-BE49-F238E27FC236}">
                <a16:creationId xmlns:a16="http://schemas.microsoft.com/office/drawing/2014/main" id="{C8AEB387-4B17-18A8-7C0E-E3054C2BFEF5}"/>
              </a:ext>
            </a:extLst>
          </p:cNvPr>
          <p:cNvCxnSpPr/>
          <p:nvPr/>
        </p:nvCxnSpPr>
        <p:spPr>
          <a:xfrm>
            <a:off x="8535808" y="1909041"/>
            <a:ext cx="0" cy="151792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4">
            <a:extLst>
              <a:ext uri="{FF2B5EF4-FFF2-40B4-BE49-F238E27FC236}">
                <a16:creationId xmlns:a16="http://schemas.microsoft.com/office/drawing/2014/main" id="{A4895445-61D6-857A-74B8-9A33F5C199D6}"/>
              </a:ext>
            </a:extLst>
          </p:cNvPr>
          <p:cNvCxnSpPr/>
          <p:nvPr/>
        </p:nvCxnSpPr>
        <p:spPr>
          <a:xfrm>
            <a:off x="9274887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03">
            <a:extLst>
              <a:ext uri="{FF2B5EF4-FFF2-40B4-BE49-F238E27FC236}">
                <a16:creationId xmlns:a16="http://schemas.microsoft.com/office/drawing/2014/main" id="{7386680B-A34A-BBBE-5314-8F52B697278B}"/>
              </a:ext>
            </a:extLst>
          </p:cNvPr>
          <p:cNvSpPr txBox="1"/>
          <p:nvPr/>
        </p:nvSpPr>
        <p:spPr>
          <a:xfrm>
            <a:off x="3857906" y="1569588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+13</a:t>
            </a:r>
          </a:p>
        </p:txBody>
      </p:sp>
      <p:sp>
        <p:nvSpPr>
          <p:cNvPr id="45" name="Textfeld 1203">
            <a:extLst>
              <a:ext uri="{FF2B5EF4-FFF2-40B4-BE49-F238E27FC236}">
                <a16:creationId xmlns:a16="http://schemas.microsoft.com/office/drawing/2014/main" id="{CB0A1ECA-D2F1-64CF-FA47-7C3C374CB842}"/>
              </a:ext>
            </a:extLst>
          </p:cNvPr>
          <p:cNvSpPr txBox="1"/>
          <p:nvPr/>
        </p:nvSpPr>
        <p:spPr>
          <a:xfrm>
            <a:off x="3120895" y="2574943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-19</a:t>
            </a:r>
          </a:p>
        </p:txBody>
      </p:sp>
      <p:sp>
        <p:nvSpPr>
          <p:cNvPr id="46" name="Textfeld 1203">
            <a:extLst>
              <a:ext uri="{FF2B5EF4-FFF2-40B4-BE49-F238E27FC236}">
                <a16:creationId xmlns:a16="http://schemas.microsoft.com/office/drawing/2014/main" id="{24F2C92D-4EAC-E8D3-B703-D255536EE94B}"/>
              </a:ext>
            </a:extLst>
          </p:cNvPr>
          <p:cNvSpPr txBox="1"/>
          <p:nvPr/>
        </p:nvSpPr>
        <p:spPr>
          <a:xfrm>
            <a:off x="2382736" y="222489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47" name="Textfeld 1203">
            <a:extLst>
              <a:ext uri="{FF2B5EF4-FFF2-40B4-BE49-F238E27FC236}">
                <a16:creationId xmlns:a16="http://schemas.microsoft.com/office/drawing/2014/main" id="{67EE8C27-BA59-B45F-FF81-FF246953277C}"/>
              </a:ext>
            </a:extLst>
          </p:cNvPr>
          <p:cNvSpPr txBox="1"/>
          <p:nvPr/>
        </p:nvSpPr>
        <p:spPr>
          <a:xfrm>
            <a:off x="5336869" y="1710184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48" name="Textfeld 1203">
            <a:extLst>
              <a:ext uri="{FF2B5EF4-FFF2-40B4-BE49-F238E27FC236}">
                <a16:creationId xmlns:a16="http://schemas.microsoft.com/office/drawing/2014/main" id="{8F45B60F-AD85-F0D3-DF85-5AE49F81E369}"/>
              </a:ext>
            </a:extLst>
          </p:cNvPr>
          <p:cNvSpPr txBox="1"/>
          <p:nvPr/>
        </p:nvSpPr>
        <p:spPr>
          <a:xfrm>
            <a:off x="4602249" y="1156706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+33</a:t>
            </a:r>
          </a:p>
        </p:txBody>
      </p:sp>
      <p:sp>
        <p:nvSpPr>
          <p:cNvPr id="49" name="Textfeld 1203">
            <a:extLst>
              <a:ext uri="{FF2B5EF4-FFF2-40B4-BE49-F238E27FC236}">
                <a16:creationId xmlns:a16="http://schemas.microsoft.com/office/drawing/2014/main" id="{FE545C01-2EBF-58C5-6635-56E0BF99D5B1}"/>
              </a:ext>
            </a:extLst>
          </p:cNvPr>
          <p:cNvSpPr txBox="1"/>
          <p:nvPr/>
        </p:nvSpPr>
        <p:spPr>
          <a:xfrm>
            <a:off x="1636733" y="17219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</a:t>
            </a:r>
          </a:p>
        </p:txBody>
      </p:sp>
      <p:sp>
        <p:nvSpPr>
          <p:cNvPr id="50" name="Textfeld 1203">
            <a:extLst>
              <a:ext uri="{FF2B5EF4-FFF2-40B4-BE49-F238E27FC236}">
                <a16:creationId xmlns:a16="http://schemas.microsoft.com/office/drawing/2014/main" id="{6712C544-C8FE-2E3A-92B5-2E0748238F6A}"/>
              </a:ext>
            </a:extLst>
          </p:cNvPr>
          <p:cNvSpPr txBox="1"/>
          <p:nvPr/>
        </p:nvSpPr>
        <p:spPr>
          <a:xfrm>
            <a:off x="893980" y="172441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51" name="Textfeld 1203">
            <a:extLst>
              <a:ext uri="{FF2B5EF4-FFF2-40B4-BE49-F238E27FC236}">
                <a16:creationId xmlns:a16="http://schemas.microsoft.com/office/drawing/2014/main" id="{A66EE00A-3A3F-7318-84CA-DA6063EB7E4B}"/>
              </a:ext>
            </a:extLst>
          </p:cNvPr>
          <p:cNvSpPr txBox="1"/>
          <p:nvPr/>
        </p:nvSpPr>
        <p:spPr>
          <a:xfrm>
            <a:off x="6077212" y="230506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52" name="Textfeld 1203">
            <a:extLst>
              <a:ext uri="{FF2B5EF4-FFF2-40B4-BE49-F238E27FC236}">
                <a16:creationId xmlns:a16="http://schemas.microsoft.com/office/drawing/2014/main" id="{AE9560AD-020E-BDF1-B5FB-F3035858074A}"/>
              </a:ext>
            </a:extLst>
          </p:cNvPr>
          <p:cNvSpPr txBox="1"/>
          <p:nvPr/>
        </p:nvSpPr>
        <p:spPr>
          <a:xfrm>
            <a:off x="6816043" y="158865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3" name="Textfeld 1203">
            <a:extLst>
              <a:ext uri="{FF2B5EF4-FFF2-40B4-BE49-F238E27FC236}">
                <a16:creationId xmlns:a16="http://schemas.microsoft.com/office/drawing/2014/main" id="{44F9BD1C-2DA4-BE02-0BE1-7B3ACB46800D}"/>
              </a:ext>
            </a:extLst>
          </p:cNvPr>
          <p:cNvSpPr txBox="1"/>
          <p:nvPr/>
        </p:nvSpPr>
        <p:spPr>
          <a:xfrm>
            <a:off x="7556331" y="25364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-18</a:t>
            </a:r>
          </a:p>
        </p:txBody>
      </p:sp>
      <p:sp>
        <p:nvSpPr>
          <p:cNvPr id="54" name="Textfeld 1203">
            <a:extLst>
              <a:ext uri="{FF2B5EF4-FFF2-40B4-BE49-F238E27FC236}">
                <a16:creationId xmlns:a16="http://schemas.microsoft.com/office/drawing/2014/main" id="{000B71CF-2AAB-007B-A69F-570FAA0CD199}"/>
              </a:ext>
            </a:extLst>
          </p:cNvPr>
          <p:cNvSpPr txBox="1"/>
          <p:nvPr/>
        </p:nvSpPr>
        <p:spPr>
          <a:xfrm>
            <a:off x="8292290" y="162739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55" name="Textfeld 1203">
            <a:extLst>
              <a:ext uri="{FF2B5EF4-FFF2-40B4-BE49-F238E27FC236}">
                <a16:creationId xmlns:a16="http://schemas.microsoft.com/office/drawing/2014/main" id="{AD40BF34-1B75-7600-4271-68B0A6889EFE}"/>
              </a:ext>
            </a:extLst>
          </p:cNvPr>
          <p:cNvSpPr txBox="1"/>
          <p:nvPr/>
        </p:nvSpPr>
        <p:spPr>
          <a:xfrm>
            <a:off x="9031390" y="158685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6" name="Rectangle 447">
            <a:extLst>
              <a:ext uri="{FF2B5EF4-FFF2-40B4-BE49-F238E27FC236}">
                <a16:creationId xmlns:a16="http://schemas.microsoft.com/office/drawing/2014/main" id="{F6BA34EC-3E77-BB89-80BC-73F3417F4B59}"/>
              </a:ext>
            </a:extLst>
          </p:cNvPr>
          <p:cNvSpPr>
            <a:spLocks/>
          </p:cNvSpPr>
          <p:nvPr/>
        </p:nvSpPr>
        <p:spPr>
          <a:xfrm>
            <a:off x="3274237" y="2408040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7" name="Straight Connector 448">
            <a:extLst>
              <a:ext uri="{FF2B5EF4-FFF2-40B4-BE49-F238E27FC236}">
                <a16:creationId xmlns:a16="http://schemas.microsoft.com/office/drawing/2014/main" id="{1C44753D-9ED1-6D64-B595-7F577418C40F}"/>
              </a:ext>
            </a:extLst>
          </p:cNvPr>
          <p:cNvCxnSpPr>
            <a:cxnSpLocks/>
          </p:cNvCxnSpPr>
          <p:nvPr/>
        </p:nvCxnSpPr>
        <p:spPr>
          <a:xfrm>
            <a:off x="4101343" y="1816148"/>
            <a:ext cx="0" cy="24650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49">
            <a:extLst>
              <a:ext uri="{FF2B5EF4-FFF2-40B4-BE49-F238E27FC236}">
                <a16:creationId xmlns:a16="http://schemas.microsoft.com/office/drawing/2014/main" id="{CED59A49-DE64-713F-ED85-E0FEADB7F234}"/>
              </a:ext>
            </a:extLst>
          </p:cNvPr>
          <p:cNvCxnSpPr/>
          <p:nvPr/>
        </p:nvCxnSpPr>
        <p:spPr>
          <a:xfrm>
            <a:off x="3362267" y="2104757"/>
            <a:ext cx="0" cy="360508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1203">
            <a:extLst>
              <a:ext uri="{FF2B5EF4-FFF2-40B4-BE49-F238E27FC236}">
                <a16:creationId xmlns:a16="http://schemas.microsoft.com/office/drawing/2014/main" id="{F993DE65-59CB-ECF9-3671-E115B03D7DA2}"/>
              </a:ext>
            </a:extLst>
          </p:cNvPr>
          <p:cNvSpPr txBox="1"/>
          <p:nvPr/>
        </p:nvSpPr>
        <p:spPr>
          <a:xfrm>
            <a:off x="376094" y="1894609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PL%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5CE5305-5E59-34C9-B2E9-366941A499E0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CDA8FBF-8F07-6A64-0B2E-8DFC229DFED5}"/>
              </a:ext>
            </a:extLst>
          </p:cNvPr>
          <p:cNvSpPr/>
          <p:nvPr/>
        </p:nvSpPr>
        <p:spPr>
          <a:xfrm rot="1991859">
            <a:off x="9768972" y="-245811"/>
            <a:ext cx="3621121" cy="12510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43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096000" y="4271059"/>
            <a:ext cx="2095018" cy="717631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975676" y="2711370"/>
            <a:ext cx="983848" cy="179118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105892" y="836367"/>
            <a:ext cx="1794269" cy="1151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59219" y="0"/>
            <a:ext cx="4800000" cy="518400"/>
          </a:xfrm>
        </p:spPr>
        <p:txBody>
          <a:bodyPr/>
          <a:lstStyle/>
          <a:p>
            <a:r>
              <a:rPr lang="de-DE" sz="2000" dirty="0"/>
              <a:t>Same </a:t>
            </a:r>
            <a:r>
              <a:rPr lang="de-DE" sz="2000" dirty="0" err="1"/>
              <a:t>measurement</a:t>
            </a:r>
            <a:r>
              <a:rPr lang="de-DE" sz="2000" dirty="0"/>
              <a:t> </a:t>
            </a:r>
            <a:r>
              <a:rPr lang="de-DE" sz="2000" dirty="0" err="1"/>
              <a:t>units</a:t>
            </a:r>
            <a:r>
              <a:rPr lang="de-DE" sz="2000" dirty="0"/>
              <a:t> visible at a </a:t>
            </a:r>
            <a:r>
              <a:rPr lang="de-DE" sz="2000" dirty="0" err="1"/>
              <a:t>glance</a:t>
            </a:r>
            <a:r>
              <a:rPr lang="de-DE" sz="2000" dirty="0"/>
              <a:t>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scaled</a:t>
            </a:r>
            <a:r>
              <a:rPr lang="de-DE" sz="2000" dirty="0"/>
              <a:t> </a:t>
            </a:r>
            <a:r>
              <a:rPr lang="de-DE" sz="2000" dirty="0" err="1"/>
              <a:t>identically</a:t>
            </a:r>
            <a:r>
              <a:rPr lang="de-DE" sz="2000" dirty="0"/>
              <a:t>.</a:t>
            </a:r>
            <a:br>
              <a:rPr lang="de-DE" sz="2000" dirty="0"/>
            </a:br>
            <a:r>
              <a:rPr lang="de-DE" sz="2000" dirty="0" err="1"/>
              <a:t>If</a:t>
            </a:r>
            <a:r>
              <a:rPr lang="de-DE" sz="2000" dirty="0"/>
              <a:t> not possible, a </a:t>
            </a:r>
            <a:r>
              <a:rPr lang="de-DE" sz="2000" dirty="0" err="1"/>
              <a:t>scale</a:t>
            </a:r>
            <a:r>
              <a:rPr lang="de-DE" sz="2000" dirty="0"/>
              <a:t> band </a:t>
            </a:r>
            <a:r>
              <a:rPr lang="de-DE" sz="2000" dirty="0" err="1"/>
              <a:t>shall</a:t>
            </a:r>
            <a:r>
              <a:rPr lang="de-DE" sz="2000" dirty="0"/>
              <a:t> </a:t>
            </a:r>
            <a:r>
              <a:rPr lang="de-DE" sz="2000" dirty="0" err="1"/>
              <a:t>indicate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relation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different </a:t>
            </a:r>
            <a:r>
              <a:rPr lang="de-DE" sz="2000" dirty="0" err="1"/>
              <a:t>scales</a:t>
            </a:r>
            <a:r>
              <a:rPr lang="de-DE" sz="2000" dirty="0"/>
              <a:t>.</a:t>
            </a:r>
          </a:p>
        </p:txBody>
      </p:sp>
      <p:sp>
        <p:nvSpPr>
          <p:cNvPr id="10" name="Ellipse 9"/>
          <p:cNvSpPr/>
          <p:nvPr/>
        </p:nvSpPr>
        <p:spPr>
          <a:xfrm>
            <a:off x="27926" y="24751"/>
            <a:ext cx="631293" cy="63129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DBA5001-28AD-4D7B-9DCC-931333A52A48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www.ibcs.com</a:t>
            </a:r>
          </a:p>
        </p:txBody>
      </p:sp>
      <p:pic>
        <p:nvPicPr>
          <p:cNvPr id="7" name="Grafik 6" descr="Ein Bild, das Screenshot, Design, Kunst enthält.&#10;&#10;Automatisch generierte Beschreibung">
            <a:extLst>
              <a:ext uri="{FF2B5EF4-FFF2-40B4-BE49-F238E27FC236}">
                <a16:creationId xmlns:a16="http://schemas.microsoft.com/office/drawing/2014/main" id="{06DFCD36-B625-07D7-5D91-5B3287979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1" t="17676" r="13303" b="4814"/>
          <a:stretch/>
        </p:blipFill>
        <p:spPr>
          <a:xfrm>
            <a:off x="47625" y="806749"/>
            <a:ext cx="7457136" cy="53298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B1B609-C427-1991-3584-9E9A454C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4" t="4159" r="739" b="1907"/>
          <a:stretch/>
        </p:blipFill>
        <p:spPr bwMode="auto">
          <a:xfrm>
            <a:off x="6921268" y="2586941"/>
            <a:ext cx="3769112" cy="3111190"/>
          </a:xfrm>
          <a:prstGeom prst="rect">
            <a:avLst/>
          </a:prstGeom>
          <a:noFill/>
          <a:ln w="444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F08867F-6B60-AD55-6070-F85227A3E0E3}"/>
              </a:ext>
            </a:extLst>
          </p:cNvPr>
          <p:cNvSpPr/>
          <p:nvPr/>
        </p:nvSpPr>
        <p:spPr>
          <a:xfrm>
            <a:off x="9802495" y="3268776"/>
            <a:ext cx="1262380" cy="12623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0E62218-29A5-776E-7225-6F4F8EE53640}"/>
              </a:ext>
            </a:extLst>
          </p:cNvPr>
          <p:cNvSpPr/>
          <p:nvPr/>
        </p:nvSpPr>
        <p:spPr>
          <a:xfrm>
            <a:off x="6634480" y="2047240"/>
            <a:ext cx="4531360" cy="3601720"/>
          </a:xfrm>
          <a:prstGeom prst="rect">
            <a:avLst/>
          </a:prstGeom>
          <a:noFill/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158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66492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" name="Straight Connector 498">
            <a:extLst>
              <a:ext uri="{FF2B5EF4-FFF2-40B4-BE49-F238E27FC236}">
                <a16:creationId xmlns:a16="http://schemas.microsoft.com/office/drawing/2014/main" id="{F8C7EC7D-A58F-922B-7114-0A028CFD5C97}"/>
              </a:ext>
            </a:extLst>
          </p:cNvPr>
          <p:cNvCxnSpPr>
            <a:cxnSpLocks/>
          </p:cNvCxnSpPr>
          <p:nvPr/>
        </p:nvCxnSpPr>
        <p:spPr>
          <a:xfrm>
            <a:off x="5895252" y="1873677"/>
            <a:ext cx="0" cy="4818783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79290"/>
            <a:ext cx="469402" cy="196024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grpSp>
        <p:nvGrpSpPr>
          <p:cNvPr id="10" name="Group 401">
            <a:extLst>
              <a:ext uri="{FF2B5EF4-FFF2-40B4-BE49-F238E27FC236}">
                <a16:creationId xmlns:a16="http://schemas.microsoft.com/office/drawing/2014/main" id="{03E94858-9B01-6931-1BE5-9DFABD0C3CE2}"/>
              </a:ext>
            </a:extLst>
          </p:cNvPr>
          <p:cNvGrpSpPr/>
          <p:nvPr/>
        </p:nvGrpSpPr>
        <p:grpSpPr>
          <a:xfrm>
            <a:off x="6985460" y="1734085"/>
            <a:ext cx="145206" cy="146400"/>
            <a:chOff x="8127059" y="3747918"/>
            <a:chExt cx="171500" cy="171799"/>
          </a:xfrm>
        </p:grpSpPr>
        <p:pic>
          <p:nvPicPr>
            <p:cNvPr id="11" name="Picture 402">
              <a:extLst>
                <a:ext uri="{FF2B5EF4-FFF2-40B4-BE49-F238E27FC236}">
                  <a16:creationId xmlns:a16="http://schemas.microsoft.com/office/drawing/2014/main" id="{018059A1-9766-0142-2FA1-42E222AFA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2" name="Rectangle 403">
              <a:extLst>
                <a:ext uri="{FF2B5EF4-FFF2-40B4-BE49-F238E27FC236}">
                  <a16:creationId xmlns:a16="http://schemas.microsoft.com/office/drawing/2014/main" id="{27C4525A-ECC2-0F69-B837-0A4A95362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 404">
            <a:extLst>
              <a:ext uri="{FF2B5EF4-FFF2-40B4-BE49-F238E27FC236}">
                <a16:creationId xmlns:a16="http://schemas.microsoft.com/office/drawing/2014/main" id="{5F635066-133D-ED5E-A376-DCC92DACF5EF}"/>
              </a:ext>
            </a:extLst>
          </p:cNvPr>
          <p:cNvGrpSpPr/>
          <p:nvPr/>
        </p:nvGrpSpPr>
        <p:grpSpPr>
          <a:xfrm>
            <a:off x="7722718" y="2382468"/>
            <a:ext cx="145206" cy="146400"/>
            <a:chOff x="8127059" y="3747918"/>
            <a:chExt cx="171500" cy="171799"/>
          </a:xfrm>
        </p:grpSpPr>
        <p:pic>
          <p:nvPicPr>
            <p:cNvPr id="14" name="Picture 405">
              <a:extLst>
                <a:ext uri="{FF2B5EF4-FFF2-40B4-BE49-F238E27FC236}">
                  <a16:creationId xmlns:a16="http://schemas.microsoft.com/office/drawing/2014/main" id="{5E723518-0D41-E8CA-6374-0A124A4D8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5" name="Rectangle 406">
              <a:extLst>
                <a:ext uri="{FF2B5EF4-FFF2-40B4-BE49-F238E27FC236}">
                  <a16:creationId xmlns:a16="http://schemas.microsoft.com/office/drawing/2014/main" id="{24D404A1-A7D2-8FC4-7D51-D7A9C6283B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" name="Group 407">
            <a:extLst>
              <a:ext uri="{FF2B5EF4-FFF2-40B4-BE49-F238E27FC236}">
                <a16:creationId xmlns:a16="http://schemas.microsoft.com/office/drawing/2014/main" id="{FAE371F1-31CC-F0F2-D219-8DA98BFFF171}"/>
              </a:ext>
            </a:extLst>
          </p:cNvPr>
          <p:cNvGrpSpPr/>
          <p:nvPr/>
        </p:nvGrpSpPr>
        <p:grpSpPr>
          <a:xfrm>
            <a:off x="9200436" y="1727279"/>
            <a:ext cx="145206" cy="146400"/>
            <a:chOff x="8127059" y="3747918"/>
            <a:chExt cx="171500" cy="171799"/>
          </a:xfrm>
        </p:grpSpPr>
        <p:pic>
          <p:nvPicPr>
            <p:cNvPr id="17" name="Picture 408">
              <a:extLst>
                <a:ext uri="{FF2B5EF4-FFF2-40B4-BE49-F238E27FC236}">
                  <a16:creationId xmlns:a16="http://schemas.microsoft.com/office/drawing/2014/main" id="{E5465242-8D9A-CFE0-CAA7-D5A8555C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8" name="Rectangle 409">
              <a:extLst>
                <a:ext uri="{FF2B5EF4-FFF2-40B4-BE49-F238E27FC236}">
                  <a16:creationId xmlns:a16="http://schemas.microsoft.com/office/drawing/2014/main" id="{910091C1-2B1D-91AB-3A31-E2F155762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" name="Group 410">
            <a:extLst>
              <a:ext uri="{FF2B5EF4-FFF2-40B4-BE49-F238E27FC236}">
                <a16:creationId xmlns:a16="http://schemas.microsoft.com/office/drawing/2014/main" id="{AFFCA8EC-4129-FD36-CC1E-A563539816FD}"/>
              </a:ext>
            </a:extLst>
          </p:cNvPr>
          <p:cNvGrpSpPr/>
          <p:nvPr/>
        </p:nvGrpSpPr>
        <p:grpSpPr>
          <a:xfrm>
            <a:off x="8460182" y="1805875"/>
            <a:ext cx="145206" cy="146400"/>
            <a:chOff x="8127059" y="3747918"/>
            <a:chExt cx="171500" cy="171799"/>
          </a:xfrm>
        </p:grpSpPr>
        <p:pic>
          <p:nvPicPr>
            <p:cNvPr id="20" name="Picture 411">
              <a:extLst>
                <a:ext uri="{FF2B5EF4-FFF2-40B4-BE49-F238E27FC236}">
                  <a16:creationId xmlns:a16="http://schemas.microsoft.com/office/drawing/2014/main" id="{7D7CE265-E597-C5B9-937C-065DA02C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1" name="Rectangle 412">
              <a:extLst>
                <a:ext uri="{FF2B5EF4-FFF2-40B4-BE49-F238E27FC236}">
                  <a16:creationId xmlns:a16="http://schemas.microsoft.com/office/drawing/2014/main" id="{FD5D2FC9-B218-CAE1-4615-913498567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" name="Group 413">
            <a:extLst>
              <a:ext uri="{FF2B5EF4-FFF2-40B4-BE49-F238E27FC236}">
                <a16:creationId xmlns:a16="http://schemas.microsoft.com/office/drawing/2014/main" id="{BF4A2A97-52FB-1C75-FEE3-424157C7BBA7}"/>
              </a:ext>
            </a:extLst>
          </p:cNvPr>
          <p:cNvGrpSpPr/>
          <p:nvPr/>
        </p:nvGrpSpPr>
        <p:grpSpPr>
          <a:xfrm>
            <a:off x="6244832" y="2159293"/>
            <a:ext cx="145206" cy="146400"/>
            <a:chOff x="8127059" y="3747918"/>
            <a:chExt cx="171500" cy="171799"/>
          </a:xfrm>
        </p:grpSpPr>
        <p:pic>
          <p:nvPicPr>
            <p:cNvPr id="23" name="Picture 414">
              <a:extLst>
                <a:ext uri="{FF2B5EF4-FFF2-40B4-BE49-F238E27FC236}">
                  <a16:creationId xmlns:a16="http://schemas.microsoft.com/office/drawing/2014/main" id="{EE2CB1DC-9214-B340-96D1-3C20737A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4" name="Rectangle 415">
              <a:extLst>
                <a:ext uri="{FF2B5EF4-FFF2-40B4-BE49-F238E27FC236}">
                  <a16:creationId xmlns:a16="http://schemas.microsoft.com/office/drawing/2014/main" id="{2F672A98-8AAB-73DB-005D-8D677097A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Rectangle 416">
            <a:extLst>
              <a:ext uri="{FF2B5EF4-FFF2-40B4-BE49-F238E27FC236}">
                <a16:creationId xmlns:a16="http://schemas.microsoft.com/office/drawing/2014/main" id="{A935B625-87BA-5C16-FD60-8680464903CA}"/>
              </a:ext>
            </a:extLst>
          </p:cNvPr>
          <p:cNvSpPr>
            <a:spLocks/>
          </p:cNvSpPr>
          <p:nvPr/>
        </p:nvSpPr>
        <p:spPr>
          <a:xfrm>
            <a:off x="2534609" y="205757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417">
            <a:extLst>
              <a:ext uri="{FF2B5EF4-FFF2-40B4-BE49-F238E27FC236}">
                <a16:creationId xmlns:a16="http://schemas.microsoft.com/office/drawing/2014/main" id="{F4CAE4E5-BB32-D858-CF8E-CC0E095FEF4F}"/>
              </a:ext>
            </a:extLst>
          </p:cNvPr>
          <p:cNvSpPr>
            <a:spLocks/>
          </p:cNvSpPr>
          <p:nvPr/>
        </p:nvSpPr>
        <p:spPr>
          <a:xfrm>
            <a:off x="1795288" y="1851017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418">
            <a:extLst>
              <a:ext uri="{FF2B5EF4-FFF2-40B4-BE49-F238E27FC236}">
                <a16:creationId xmlns:a16="http://schemas.microsoft.com/office/drawing/2014/main" id="{460BFB41-E57E-DBE9-4440-238ACB53B860}"/>
              </a:ext>
            </a:extLst>
          </p:cNvPr>
          <p:cNvSpPr>
            <a:spLocks/>
          </p:cNvSpPr>
          <p:nvPr/>
        </p:nvSpPr>
        <p:spPr>
          <a:xfrm>
            <a:off x="1056886" y="1890731"/>
            <a:ext cx="173194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tangle 419">
            <a:extLst>
              <a:ext uri="{FF2B5EF4-FFF2-40B4-BE49-F238E27FC236}">
                <a16:creationId xmlns:a16="http://schemas.microsoft.com/office/drawing/2014/main" id="{4218D4F6-70DD-3E6C-E96C-C9E27C790935}"/>
              </a:ext>
            </a:extLst>
          </p:cNvPr>
          <p:cNvSpPr>
            <a:spLocks/>
          </p:cNvSpPr>
          <p:nvPr/>
        </p:nvSpPr>
        <p:spPr>
          <a:xfrm>
            <a:off x="5492445" y="184418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tangle 420">
            <a:extLst>
              <a:ext uri="{FF2B5EF4-FFF2-40B4-BE49-F238E27FC236}">
                <a16:creationId xmlns:a16="http://schemas.microsoft.com/office/drawing/2014/main" id="{1E045D5D-9EC6-F1B6-014A-4F3124958987}"/>
              </a:ext>
            </a:extLst>
          </p:cNvPr>
          <p:cNvSpPr>
            <a:spLocks/>
          </p:cNvSpPr>
          <p:nvPr/>
        </p:nvSpPr>
        <p:spPr>
          <a:xfrm>
            <a:off x="4752317" y="1328509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421">
            <a:extLst>
              <a:ext uri="{FF2B5EF4-FFF2-40B4-BE49-F238E27FC236}">
                <a16:creationId xmlns:a16="http://schemas.microsoft.com/office/drawing/2014/main" id="{3CC31A45-37DF-F100-01B4-38C950686070}"/>
              </a:ext>
            </a:extLst>
          </p:cNvPr>
          <p:cNvSpPr>
            <a:spLocks/>
          </p:cNvSpPr>
          <p:nvPr/>
        </p:nvSpPr>
        <p:spPr>
          <a:xfrm>
            <a:off x="4015356" y="1702794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422">
            <a:extLst>
              <a:ext uri="{FF2B5EF4-FFF2-40B4-BE49-F238E27FC236}">
                <a16:creationId xmlns:a16="http://schemas.microsoft.com/office/drawing/2014/main" id="{B6FB85C2-5E08-907E-DADB-7B5D48F56C2A}"/>
              </a:ext>
            </a:extLst>
          </p:cNvPr>
          <p:cNvGrpSpPr/>
          <p:nvPr/>
        </p:nvGrpSpPr>
        <p:grpSpPr>
          <a:xfrm>
            <a:off x="694349" y="2068556"/>
            <a:ext cx="8899958" cy="27973"/>
            <a:chOff x="1162391" y="3481720"/>
            <a:chExt cx="10511530" cy="53073"/>
          </a:xfrm>
        </p:grpSpPr>
        <p:cxnSp>
          <p:nvCxnSpPr>
            <p:cNvPr id="32" name="Straight Connector 423">
              <a:extLst>
                <a:ext uri="{FF2B5EF4-FFF2-40B4-BE49-F238E27FC236}">
                  <a16:creationId xmlns:a16="http://schemas.microsoft.com/office/drawing/2014/main" id="{E343A552-43AE-9345-811C-7F5BCE9003C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481720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424">
              <a:extLst>
                <a:ext uri="{FF2B5EF4-FFF2-40B4-BE49-F238E27FC236}">
                  <a16:creationId xmlns:a16="http://schemas.microsoft.com/office/drawing/2014/main" id="{78717285-4C77-0713-4842-0073D6ED0978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534793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425">
            <a:extLst>
              <a:ext uri="{FF2B5EF4-FFF2-40B4-BE49-F238E27FC236}">
                <a16:creationId xmlns:a16="http://schemas.microsoft.com/office/drawing/2014/main" id="{DFFD0B1F-24CA-7AE4-403B-10B3AAC78C12}"/>
              </a:ext>
            </a:extLst>
          </p:cNvPr>
          <p:cNvCxnSpPr/>
          <p:nvPr/>
        </p:nvCxnSpPr>
        <p:spPr>
          <a:xfrm>
            <a:off x="1145033" y="2002359"/>
            <a:ext cx="0" cy="56923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6">
            <a:extLst>
              <a:ext uri="{FF2B5EF4-FFF2-40B4-BE49-F238E27FC236}">
                <a16:creationId xmlns:a16="http://schemas.microsoft.com/office/drawing/2014/main" id="{5BE6099B-A8AA-AA19-0685-A478DAB8700C}"/>
              </a:ext>
            </a:extLst>
          </p:cNvPr>
          <p:cNvCxnSpPr/>
          <p:nvPr/>
        </p:nvCxnSpPr>
        <p:spPr>
          <a:xfrm>
            <a:off x="1884109" y="1964412"/>
            <a:ext cx="0" cy="94871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27">
            <a:extLst>
              <a:ext uri="{FF2B5EF4-FFF2-40B4-BE49-F238E27FC236}">
                <a16:creationId xmlns:a16="http://schemas.microsoft.com/office/drawing/2014/main" id="{FC20F66C-DCA4-206E-5724-B6F15E2A8ABA}"/>
              </a:ext>
            </a:extLst>
          </p:cNvPr>
          <p:cNvCxnSpPr/>
          <p:nvPr/>
        </p:nvCxnSpPr>
        <p:spPr>
          <a:xfrm>
            <a:off x="2623188" y="2098580"/>
            <a:ext cx="0" cy="19422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28">
            <a:extLst>
              <a:ext uri="{FF2B5EF4-FFF2-40B4-BE49-F238E27FC236}">
                <a16:creationId xmlns:a16="http://schemas.microsoft.com/office/drawing/2014/main" id="{BB735858-4A79-3906-4689-6545EEB1A854}"/>
              </a:ext>
            </a:extLst>
          </p:cNvPr>
          <p:cNvCxnSpPr/>
          <p:nvPr/>
        </p:nvCxnSpPr>
        <p:spPr>
          <a:xfrm>
            <a:off x="4840421" y="1441821"/>
            <a:ext cx="0" cy="62299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29">
            <a:extLst>
              <a:ext uri="{FF2B5EF4-FFF2-40B4-BE49-F238E27FC236}">
                <a16:creationId xmlns:a16="http://schemas.microsoft.com/office/drawing/2014/main" id="{28272CE2-F841-256C-A109-C921FEA89AF8}"/>
              </a:ext>
            </a:extLst>
          </p:cNvPr>
          <p:cNvCxnSpPr/>
          <p:nvPr/>
        </p:nvCxnSpPr>
        <p:spPr>
          <a:xfrm>
            <a:off x="5579497" y="1959669"/>
            <a:ext cx="0" cy="10457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0">
            <a:extLst>
              <a:ext uri="{FF2B5EF4-FFF2-40B4-BE49-F238E27FC236}">
                <a16:creationId xmlns:a16="http://schemas.microsoft.com/office/drawing/2014/main" id="{DDBB56C4-E6F2-9D01-99F3-CFFAA376BDDA}"/>
              </a:ext>
            </a:extLst>
          </p:cNvPr>
          <p:cNvCxnSpPr/>
          <p:nvPr/>
        </p:nvCxnSpPr>
        <p:spPr>
          <a:xfrm>
            <a:off x="6318576" y="2104758"/>
            <a:ext cx="0" cy="113845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31">
            <a:extLst>
              <a:ext uri="{FF2B5EF4-FFF2-40B4-BE49-F238E27FC236}">
                <a16:creationId xmlns:a16="http://schemas.microsoft.com/office/drawing/2014/main" id="{CF3A9795-A6B8-F8D1-1A89-081A6A9E1920}"/>
              </a:ext>
            </a:extLst>
          </p:cNvPr>
          <p:cNvCxnSpPr/>
          <p:nvPr/>
        </p:nvCxnSpPr>
        <p:spPr>
          <a:xfrm>
            <a:off x="7057653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32">
            <a:extLst>
              <a:ext uri="{FF2B5EF4-FFF2-40B4-BE49-F238E27FC236}">
                <a16:creationId xmlns:a16="http://schemas.microsoft.com/office/drawing/2014/main" id="{33D7349C-70A2-355D-1C2B-52D8E04822CB}"/>
              </a:ext>
            </a:extLst>
          </p:cNvPr>
          <p:cNvCxnSpPr/>
          <p:nvPr/>
        </p:nvCxnSpPr>
        <p:spPr>
          <a:xfrm>
            <a:off x="7796730" y="2104758"/>
            <a:ext cx="0" cy="341534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33">
            <a:extLst>
              <a:ext uri="{FF2B5EF4-FFF2-40B4-BE49-F238E27FC236}">
                <a16:creationId xmlns:a16="http://schemas.microsoft.com/office/drawing/2014/main" id="{C8AEB387-4B17-18A8-7C0E-E3054C2BFEF5}"/>
              </a:ext>
            </a:extLst>
          </p:cNvPr>
          <p:cNvCxnSpPr/>
          <p:nvPr/>
        </p:nvCxnSpPr>
        <p:spPr>
          <a:xfrm>
            <a:off x="8535808" y="1909041"/>
            <a:ext cx="0" cy="151792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4">
            <a:extLst>
              <a:ext uri="{FF2B5EF4-FFF2-40B4-BE49-F238E27FC236}">
                <a16:creationId xmlns:a16="http://schemas.microsoft.com/office/drawing/2014/main" id="{A4895445-61D6-857A-74B8-9A33F5C199D6}"/>
              </a:ext>
            </a:extLst>
          </p:cNvPr>
          <p:cNvCxnSpPr/>
          <p:nvPr/>
        </p:nvCxnSpPr>
        <p:spPr>
          <a:xfrm>
            <a:off x="9274887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03">
            <a:extLst>
              <a:ext uri="{FF2B5EF4-FFF2-40B4-BE49-F238E27FC236}">
                <a16:creationId xmlns:a16="http://schemas.microsoft.com/office/drawing/2014/main" id="{7386680B-A34A-BBBE-5314-8F52B697278B}"/>
              </a:ext>
            </a:extLst>
          </p:cNvPr>
          <p:cNvSpPr txBox="1"/>
          <p:nvPr/>
        </p:nvSpPr>
        <p:spPr>
          <a:xfrm>
            <a:off x="3857906" y="1569588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+13</a:t>
            </a:r>
          </a:p>
        </p:txBody>
      </p:sp>
      <p:sp>
        <p:nvSpPr>
          <p:cNvPr id="45" name="Textfeld 1203">
            <a:extLst>
              <a:ext uri="{FF2B5EF4-FFF2-40B4-BE49-F238E27FC236}">
                <a16:creationId xmlns:a16="http://schemas.microsoft.com/office/drawing/2014/main" id="{CB0A1ECA-D2F1-64CF-FA47-7C3C374CB842}"/>
              </a:ext>
            </a:extLst>
          </p:cNvPr>
          <p:cNvSpPr txBox="1"/>
          <p:nvPr/>
        </p:nvSpPr>
        <p:spPr>
          <a:xfrm>
            <a:off x="3120895" y="2574943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-19</a:t>
            </a:r>
          </a:p>
        </p:txBody>
      </p:sp>
      <p:sp>
        <p:nvSpPr>
          <p:cNvPr id="46" name="Textfeld 1203">
            <a:extLst>
              <a:ext uri="{FF2B5EF4-FFF2-40B4-BE49-F238E27FC236}">
                <a16:creationId xmlns:a16="http://schemas.microsoft.com/office/drawing/2014/main" id="{24F2C92D-4EAC-E8D3-B703-D255536EE94B}"/>
              </a:ext>
            </a:extLst>
          </p:cNvPr>
          <p:cNvSpPr txBox="1"/>
          <p:nvPr/>
        </p:nvSpPr>
        <p:spPr>
          <a:xfrm>
            <a:off x="2382736" y="222489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47" name="Textfeld 1203">
            <a:extLst>
              <a:ext uri="{FF2B5EF4-FFF2-40B4-BE49-F238E27FC236}">
                <a16:creationId xmlns:a16="http://schemas.microsoft.com/office/drawing/2014/main" id="{67EE8C27-BA59-B45F-FF81-FF246953277C}"/>
              </a:ext>
            </a:extLst>
          </p:cNvPr>
          <p:cNvSpPr txBox="1"/>
          <p:nvPr/>
        </p:nvSpPr>
        <p:spPr>
          <a:xfrm>
            <a:off x="5336869" y="1710184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48" name="Textfeld 1203">
            <a:extLst>
              <a:ext uri="{FF2B5EF4-FFF2-40B4-BE49-F238E27FC236}">
                <a16:creationId xmlns:a16="http://schemas.microsoft.com/office/drawing/2014/main" id="{8F45B60F-AD85-F0D3-DF85-5AE49F81E369}"/>
              </a:ext>
            </a:extLst>
          </p:cNvPr>
          <p:cNvSpPr txBox="1"/>
          <p:nvPr/>
        </p:nvSpPr>
        <p:spPr>
          <a:xfrm>
            <a:off x="4602249" y="1156706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+33</a:t>
            </a:r>
          </a:p>
        </p:txBody>
      </p:sp>
      <p:sp>
        <p:nvSpPr>
          <p:cNvPr id="49" name="Textfeld 1203">
            <a:extLst>
              <a:ext uri="{FF2B5EF4-FFF2-40B4-BE49-F238E27FC236}">
                <a16:creationId xmlns:a16="http://schemas.microsoft.com/office/drawing/2014/main" id="{FE545C01-2EBF-58C5-6635-56E0BF99D5B1}"/>
              </a:ext>
            </a:extLst>
          </p:cNvPr>
          <p:cNvSpPr txBox="1"/>
          <p:nvPr/>
        </p:nvSpPr>
        <p:spPr>
          <a:xfrm>
            <a:off x="1636733" y="17219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</a:t>
            </a:r>
          </a:p>
        </p:txBody>
      </p:sp>
      <p:sp>
        <p:nvSpPr>
          <p:cNvPr id="50" name="Textfeld 1203">
            <a:extLst>
              <a:ext uri="{FF2B5EF4-FFF2-40B4-BE49-F238E27FC236}">
                <a16:creationId xmlns:a16="http://schemas.microsoft.com/office/drawing/2014/main" id="{6712C544-C8FE-2E3A-92B5-2E0748238F6A}"/>
              </a:ext>
            </a:extLst>
          </p:cNvPr>
          <p:cNvSpPr txBox="1"/>
          <p:nvPr/>
        </p:nvSpPr>
        <p:spPr>
          <a:xfrm>
            <a:off x="893980" y="172441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51" name="Textfeld 1203">
            <a:extLst>
              <a:ext uri="{FF2B5EF4-FFF2-40B4-BE49-F238E27FC236}">
                <a16:creationId xmlns:a16="http://schemas.microsoft.com/office/drawing/2014/main" id="{A66EE00A-3A3F-7318-84CA-DA6063EB7E4B}"/>
              </a:ext>
            </a:extLst>
          </p:cNvPr>
          <p:cNvSpPr txBox="1"/>
          <p:nvPr/>
        </p:nvSpPr>
        <p:spPr>
          <a:xfrm>
            <a:off x="6077212" y="230506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52" name="Textfeld 1203">
            <a:extLst>
              <a:ext uri="{FF2B5EF4-FFF2-40B4-BE49-F238E27FC236}">
                <a16:creationId xmlns:a16="http://schemas.microsoft.com/office/drawing/2014/main" id="{AE9560AD-020E-BDF1-B5FB-F3035858074A}"/>
              </a:ext>
            </a:extLst>
          </p:cNvPr>
          <p:cNvSpPr txBox="1"/>
          <p:nvPr/>
        </p:nvSpPr>
        <p:spPr>
          <a:xfrm>
            <a:off x="6816043" y="158865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3" name="Textfeld 1203">
            <a:extLst>
              <a:ext uri="{FF2B5EF4-FFF2-40B4-BE49-F238E27FC236}">
                <a16:creationId xmlns:a16="http://schemas.microsoft.com/office/drawing/2014/main" id="{44F9BD1C-2DA4-BE02-0BE1-7B3ACB46800D}"/>
              </a:ext>
            </a:extLst>
          </p:cNvPr>
          <p:cNvSpPr txBox="1"/>
          <p:nvPr/>
        </p:nvSpPr>
        <p:spPr>
          <a:xfrm>
            <a:off x="7556331" y="25364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-18</a:t>
            </a:r>
          </a:p>
        </p:txBody>
      </p:sp>
      <p:sp>
        <p:nvSpPr>
          <p:cNvPr id="54" name="Textfeld 1203">
            <a:extLst>
              <a:ext uri="{FF2B5EF4-FFF2-40B4-BE49-F238E27FC236}">
                <a16:creationId xmlns:a16="http://schemas.microsoft.com/office/drawing/2014/main" id="{000B71CF-2AAB-007B-A69F-570FAA0CD199}"/>
              </a:ext>
            </a:extLst>
          </p:cNvPr>
          <p:cNvSpPr txBox="1"/>
          <p:nvPr/>
        </p:nvSpPr>
        <p:spPr>
          <a:xfrm>
            <a:off x="8292290" y="162739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55" name="Textfeld 1203">
            <a:extLst>
              <a:ext uri="{FF2B5EF4-FFF2-40B4-BE49-F238E27FC236}">
                <a16:creationId xmlns:a16="http://schemas.microsoft.com/office/drawing/2014/main" id="{AD40BF34-1B75-7600-4271-68B0A6889EFE}"/>
              </a:ext>
            </a:extLst>
          </p:cNvPr>
          <p:cNvSpPr txBox="1"/>
          <p:nvPr/>
        </p:nvSpPr>
        <p:spPr>
          <a:xfrm>
            <a:off x="9031390" y="158685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6" name="Rectangle 447">
            <a:extLst>
              <a:ext uri="{FF2B5EF4-FFF2-40B4-BE49-F238E27FC236}">
                <a16:creationId xmlns:a16="http://schemas.microsoft.com/office/drawing/2014/main" id="{F6BA34EC-3E77-BB89-80BC-73F3417F4B59}"/>
              </a:ext>
            </a:extLst>
          </p:cNvPr>
          <p:cNvSpPr>
            <a:spLocks/>
          </p:cNvSpPr>
          <p:nvPr/>
        </p:nvSpPr>
        <p:spPr>
          <a:xfrm>
            <a:off x="3274237" y="2408040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7" name="Straight Connector 448">
            <a:extLst>
              <a:ext uri="{FF2B5EF4-FFF2-40B4-BE49-F238E27FC236}">
                <a16:creationId xmlns:a16="http://schemas.microsoft.com/office/drawing/2014/main" id="{1C44753D-9ED1-6D64-B595-7F577418C40F}"/>
              </a:ext>
            </a:extLst>
          </p:cNvPr>
          <p:cNvCxnSpPr>
            <a:cxnSpLocks/>
          </p:cNvCxnSpPr>
          <p:nvPr/>
        </p:nvCxnSpPr>
        <p:spPr>
          <a:xfrm>
            <a:off x="4101343" y="1816148"/>
            <a:ext cx="0" cy="24650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49">
            <a:extLst>
              <a:ext uri="{FF2B5EF4-FFF2-40B4-BE49-F238E27FC236}">
                <a16:creationId xmlns:a16="http://schemas.microsoft.com/office/drawing/2014/main" id="{CED59A49-DE64-713F-ED85-E0FEADB7F234}"/>
              </a:ext>
            </a:extLst>
          </p:cNvPr>
          <p:cNvCxnSpPr/>
          <p:nvPr/>
        </p:nvCxnSpPr>
        <p:spPr>
          <a:xfrm>
            <a:off x="3362267" y="2104757"/>
            <a:ext cx="0" cy="360508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1203">
            <a:extLst>
              <a:ext uri="{FF2B5EF4-FFF2-40B4-BE49-F238E27FC236}">
                <a16:creationId xmlns:a16="http://schemas.microsoft.com/office/drawing/2014/main" id="{F993DE65-59CB-ECF9-3671-E115B03D7DA2}"/>
              </a:ext>
            </a:extLst>
          </p:cNvPr>
          <p:cNvSpPr txBox="1"/>
          <p:nvPr/>
        </p:nvSpPr>
        <p:spPr>
          <a:xfrm>
            <a:off x="376094" y="1894609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PL%</a:t>
            </a:r>
          </a:p>
        </p:txBody>
      </p:sp>
      <p:sp>
        <p:nvSpPr>
          <p:cNvPr id="5" name="Rechteck 10">
            <a:extLst>
              <a:ext uri="{FF2B5EF4-FFF2-40B4-BE49-F238E27FC236}">
                <a16:creationId xmlns:a16="http://schemas.microsoft.com/office/drawing/2014/main" id="{8DE1D3DC-2BC2-6C45-99D0-51FEF4ADE17B}"/>
              </a:ext>
            </a:extLst>
          </p:cNvPr>
          <p:cNvSpPr/>
          <p:nvPr/>
        </p:nvSpPr>
        <p:spPr>
          <a:xfrm>
            <a:off x="874275" y="4479483"/>
            <a:ext cx="360120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hteck 10">
            <a:extLst>
              <a:ext uri="{FF2B5EF4-FFF2-40B4-BE49-F238E27FC236}">
                <a16:creationId xmlns:a16="http://schemas.microsoft.com/office/drawing/2014/main" id="{7B515389-C256-26A4-3A16-BBBD626A8AFA}"/>
              </a:ext>
            </a:extLst>
          </p:cNvPr>
          <p:cNvSpPr/>
          <p:nvPr/>
        </p:nvSpPr>
        <p:spPr>
          <a:xfrm>
            <a:off x="1613679" y="4546932"/>
            <a:ext cx="360120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36807FE2-3754-6304-1EB5-17D11C4C72C0}"/>
              </a:ext>
            </a:extLst>
          </p:cNvPr>
          <p:cNvCxnSpPr>
            <a:cxnSpLocks/>
          </p:cNvCxnSpPr>
          <p:nvPr/>
        </p:nvCxnSpPr>
        <p:spPr>
          <a:xfrm>
            <a:off x="1063904" y="3666207"/>
            <a:ext cx="0" cy="673438"/>
          </a:xfrm>
          <a:prstGeom prst="straightConnector1">
            <a:avLst/>
          </a:prstGeom>
          <a:ln w="76200">
            <a:solidFill>
              <a:srgbClr val="FF66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ACF88462-8F50-D23E-D501-D02D6B662AFA}"/>
              </a:ext>
            </a:extLst>
          </p:cNvPr>
          <p:cNvCxnSpPr>
            <a:cxnSpLocks/>
          </p:cNvCxnSpPr>
          <p:nvPr/>
        </p:nvCxnSpPr>
        <p:spPr>
          <a:xfrm>
            <a:off x="1795288" y="3666207"/>
            <a:ext cx="0" cy="673438"/>
          </a:xfrm>
          <a:prstGeom prst="straightConnector1">
            <a:avLst/>
          </a:prstGeom>
          <a:ln w="76200">
            <a:solidFill>
              <a:srgbClr val="FF6600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hteck 113">
            <a:extLst>
              <a:ext uri="{FF2B5EF4-FFF2-40B4-BE49-F238E27FC236}">
                <a16:creationId xmlns:a16="http://schemas.microsoft.com/office/drawing/2014/main" id="{5FD8FA53-8941-7DC8-574F-BB3CFCDE60F7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</p:spTree>
    <p:extLst>
      <p:ext uri="{BB962C8B-B14F-4D97-AF65-F5344CB8AC3E}">
        <p14:creationId xmlns:p14="http://schemas.microsoft.com/office/powerpoint/2010/main" val="6044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hteck 113">
            <a:extLst>
              <a:ext uri="{FF2B5EF4-FFF2-40B4-BE49-F238E27FC236}">
                <a16:creationId xmlns:a16="http://schemas.microsoft.com/office/drawing/2014/main" id="{78F1CFF8-D816-70B1-55AE-A95463565DB2}"/>
              </a:ext>
            </a:extLst>
          </p:cNvPr>
          <p:cNvSpPr/>
          <p:nvPr/>
        </p:nvSpPr>
        <p:spPr>
          <a:xfrm>
            <a:off x="9854967" y="4098187"/>
            <a:ext cx="1380056" cy="27191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83528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cxnSp>
        <p:nvCxnSpPr>
          <p:cNvPr id="60" name="Straight Connector 498">
            <a:extLst>
              <a:ext uri="{FF2B5EF4-FFF2-40B4-BE49-F238E27FC236}">
                <a16:creationId xmlns:a16="http://schemas.microsoft.com/office/drawing/2014/main" id="{0422F616-8D55-8A49-0BC8-3E84CD2435AD}"/>
              </a:ext>
            </a:extLst>
          </p:cNvPr>
          <p:cNvCxnSpPr>
            <a:cxnSpLocks/>
          </p:cNvCxnSpPr>
          <p:nvPr/>
        </p:nvCxnSpPr>
        <p:spPr>
          <a:xfrm>
            <a:off x="5895252" y="1873677"/>
            <a:ext cx="0" cy="4818783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feld 1203">
            <a:extLst>
              <a:ext uri="{FF2B5EF4-FFF2-40B4-BE49-F238E27FC236}">
                <a16:creationId xmlns:a16="http://schemas.microsoft.com/office/drawing/2014/main" id="{44E27B17-D8C6-82AE-C231-821623E48B02}"/>
              </a:ext>
            </a:extLst>
          </p:cNvPr>
          <p:cNvSpPr txBox="1"/>
          <p:nvPr/>
        </p:nvSpPr>
        <p:spPr>
          <a:xfrm>
            <a:off x="10206872" y="6455709"/>
            <a:ext cx="481498" cy="40229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2023</a:t>
            </a:r>
          </a:p>
        </p:txBody>
      </p: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grpSp>
        <p:nvGrpSpPr>
          <p:cNvPr id="10" name="Group 401">
            <a:extLst>
              <a:ext uri="{FF2B5EF4-FFF2-40B4-BE49-F238E27FC236}">
                <a16:creationId xmlns:a16="http://schemas.microsoft.com/office/drawing/2014/main" id="{03E94858-9B01-6931-1BE5-9DFABD0C3CE2}"/>
              </a:ext>
            </a:extLst>
          </p:cNvPr>
          <p:cNvGrpSpPr/>
          <p:nvPr/>
        </p:nvGrpSpPr>
        <p:grpSpPr>
          <a:xfrm>
            <a:off x="6985460" y="1734085"/>
            <a:ext cx="145206" cy="146400"/>
            <a:chOff x="8127059" y="3747918"/>
            <a:chExt cx="171500" cy="171799"/>
          </a:xfrm>
        </p:grpSpPr>
        <p:pic>
          <p:nvPicPr>
            <p:cNvPr id="11" name="Picture 402">
              <a:extLst>
                <a:ext uri="{FF2B5EF4-FFF2-40B4-BE49-F238E27FC236}">
                  <a16:creationId xmlns:a16="http://schemas.microsoft.com/office/drawing/2014/main" id="{018059A1-9766-0142-2FA1-42E222AFA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2" name="Rectangle 403">
              <a:extLst>
                <a:ext uri="{FF2B5EF4-FFF2-40B4-BE49-F238E27FC236}">
                  <a16:creationId xmlns:a16="http://schemas.microsoft.com/office/drawing/2014/main" id="{27C4525A-ECC2-0F69-B837-0A4A95362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 404">
            <a:extLst>
              <a:ext uri="{FF2B5EF4-FFF2-40B4-BE49-F238E27FC236}">
                <a16:creationId xmlns:a16="http://schemas.microsoft.com/office/drawing/2014/main" id="{5F635066-133D-ED5E-A376-DCC92DACF5EF}"/>
              </a:ext>
            </a:extLst>
          </p:cNvPr>
          <p:cNvGrpSpPr/>
          <p:nvPr/>
        </p:nvGrpSpPr>
        <p:grpSpPr>
          <a:xfrm>
            <a:off x="7722718" y="2382468"/>
            <a:ext cx="145206" cy="146400"/>
            <a:chOff x="8127059" y="3747918"/>
            <a:chExt cx="171500" cy="171799"/>
          </a:xfrm>
        </p:grpSpPr>
        <p:pic>
          <p:nvPicPr>
            <p:cNvPr id="14" name="Picture 405">
              <a:extLst>
                <a:ext uri="{FF2B5EF4-FFF2-40B4-BE49-F238E27FC236}">
                  <a16:creationId xmlns:a16="http://schemas.microsoft.com/office/drawing/2014/main" id="{5E723518-0D41-E8CA-6374-0A124A4D8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5" name="Rectangle 406">
              <a:extLst>
                <a:ext uri="{FF2B5EF4-FFF2-40B4-BE49-F238E27FC236}">
                  <a16:creationId xmlns:a16="http://schemas.microsoft.com/office/drawing/2014/main" id="{24D404A1-A7D2-8FC4-7D51-D7A9C6283B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" name="Group 407">
            <a:extLst>
              <a:ext uri="{FF2B5EF4-FFF2-40B4-BE49-F238E27FC236}">
                <a16:creationId xmlns:a16="http://schemas.microsoft.com/office/drawing/2014/main" id="{FAE371F1-31CC-F0F2-D219-8DA98BFFF171}"/>
              </a:ext>
            </a:extLst>
          </p:cNvPr>
          <p:cNvGrpSpPr/>
          <p:nvPr/>
        </p:nvGrpSpPr>
        <p:grpSpPr>
          <a:xfrm>
            <a:off x="9200436" y="1727279"/>
            <a:ext cx="145206" cy="146400"/>
            <a:chOff x="8127059" y="3747918"/>
            <a:chExt cx="171500" cy="171799"/>
          </a:xfrm>
        </p:grpSpPr>
        <p:pic>
          <p:nvPicPr>
            <p:cNvPr id="17" name="Picture 408">
              <a:extLst>
                <a:ext uri="{FF2B5EF4-FFF2-40B4-BE49-F238E27FC236}">
                  <a16:creationId xmlns:a16="http://schemas.microsoft.com/office/drawing/2014/main" id="{E5465242-8D9A-CFE0-CAA7-D5A8555C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8" name="Rectangle 409">
              <a:extLst>
                <a:ext uri="{FF2B5EF4-FFF2-40B4-BE49-F238E27FC236}">
                  <a16:creationId xmlns:a16="http://schemas.microsoft.com/office/drawing/2014/main" id="{910091C1-2B1D-91AB-3A31-E2F155762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" name="Group 410">
            <a:extLst>
              <a:ext uri="{FF2B5EF4-FFF2-40B4-BE49-F238E27FC236}">
                <a16:creationId xmlns:a16="http://schemas.microsoft.com/office/drawing/2014/main" id="{AFFCA8EC-4129-FD36-CC1E-A563539816FD}"/>
              </a:ext>
            </a:extLst>
          </p:cNvPr>
          <p:cNvGrpSpPr/>
          <p:nvPr/>
        </p:nvGrpSpPr>
        <p:grpSpPr>
          <a:xfrm>
            <a:off x="8460182" y="1805875"/>
            <a:ext cx="145206" cy="146400"/>
            <a:chOff x="8127059" y="3747918"/>
            <a:chExt cx="171500" cy="171799"/>
          </a:xfrm>
        </p:grpSpPr>
        <p:pic>
          <p:nvPicPr>
            <p:cNvPr id="20" name="Picture 411">
              <a:extLst>
                <a:ext uri="{FF2B5EF4-FFF2-40B4-BE49-F238E27FC236}">
                  <a16:creationId xmlns:a16="http://schemas.microsoft.com/office/drawing/2014/main" id="{7D7CE265-E597-C5B9-937C-065DA02C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1" name="Rectangle 412">
              <a:extLst>
                <a:ext uri="{FF2B5EF4-FFF2-40B4-BE49-F238E27FC236}">
                  <a16:creationId xmlns:a16="http://schemas.microsoft.com/office/drawing/2014/main" id="{FD5D2FC9-B218-CAE1-4615-913498567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" name="Group 413">
            <a:extLst>
              <a:ext uri="{FF2B5EF4-FFF2-40B4-BE49-F238E27FC236}">
                <a16:creationId xmlns:a16="http://schemas.microsoft.com/office/drawing/2014/main" id="{BF4A2A97-52FB-1C75-FEE3-424157C7BBA7}"/>
              </a:ext>
            </a:extLst>
          </p:cNvPr>
          <p:cNvGrpSpPr/>
          <p:nvPr/>
        </p:nvGrpSpPr>
        <p:grpSpPr>
          <a:xfrm>
            <a:off x="6244832" y="2159293"/>
            <a:ext cx="145206" cy="146400"/>
            <a:chOff x="8127059" y="3747918"/>
            <a:chExt cx="171500" cy="171799"/>
          </a:xfrm>
        </p:grpSpPr>
        <p:pic>
          <p:nvPicPr>
            <p:cNvPr id="23" name="Picture 414">
              <a:extLst>
                <a:ext uri="{FF2B5EF4-FFF2-40B4-BE49-F238E27FC236}">
                  <a16:creationId xmlns:a16="http://schemas.microsoft.com/office/drawing/2014/main" id="{EE2CB1DC-9214-B340-96D1-3C20737A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4" name="Rectangle 415">
              <a:extLst>
                <a:ext uri="{FF2B5EF4-FFF2-40B4-BE49-F238E27FC236}">
                  <a16:creationId xmlns:a16="http://schemas.microsoft.com/office/drawing/2014/main" id="{2F672A98-8AAB-73DB-005D-8D677097A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Rectangle 416">
            <a:extLst>
              <a:ext uri="{FF2B5EF4-FFF2-40B4-BE49-F238E27FC236}">
                <a16:creationId xmlns:a16="http://schemas.microsoft.com/office/drawing/2014/main" id="{A935B625-87BA-5C16-FD60-8680464903CA}"/>
              </a:ext>
            </a:extLst>
          </p:cNvPr>
          <p:cNvSpPr>
            <a:spLocks/>
          </p:cNvSpPr>
          <p:nvPr/>
        </p:nvSpPr>
        <p:spPr>
          <a:xfrm>
            <a:off x="2534609" y="205757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417">
            <a:extLst>
              <a:ext uri="{FF2B5EF4-FFF2-40B4-BE49-F238E27FC236}">
                <a16:creationId xmlns:a16="http://schemas.microsoft.com/office/drawing/2014/main" id="{F4CAE4E5-BB32-D858-CF8E-CC0E095FEF4F}"/>
              </a:ext>
            </a:extLst>
          </p:cNvPr>
          <p:cNvSpPr>
            <a:spLocks/>
          </p:cNvSpPr>
          <p:nvPr/>
        </p:nvSpPr>
        <p:spPr>
          <a:xfrm>
            <a:off x="1795288" y="1851017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418">
            <a:extLst>
              <a:ext uri="{FF2B5EF4-FFF2-40B4-BE49-F238E27FC236}">
                <a16:creationId xmlns:a16="http://schemas.microsoft.com/office/drawing/2014/main" id="{460BFB41-E57E-DBE9-4440-238ACB53B860}"/>
              </a:ext>
            </a:extLst>
          </p:cNvPr>
          <p:cNvSpPr>
            <a:spLocks/>
          </p:cNvSpPr>
          <p:nvPr/>
        </p:nvSpPr>
        <p:spPr>
          <a:xfrm>
            <a:off x="1056886" y="1890731"/>
            <a:ext cx="173194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tangle 419">
            <a:extLst>
              <a:ext uri="{FF2B5EF4-FFF2-40B4-BE49-F238E27FC236}">
                <a16:creationId xmlns:a16="http://schemas.microsoft.com/office/drawing/2014/main" id="{4218D4F6-70DD-3E6C-E96C-C9E27C790935}"/>
              </a:ext>
            </a:extLst>
          </p:cNvPr>
          <p:cNvSpPr>
            <a:spLocks/>
          </p:cNvSpPr>
          <p:nvPr/>
        </p:nvSpPr>
        <p:spPr>
          <a:xfrm>
            <a:off x="5492445" y="184418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tangle 420">
            <a:extLst>
              <a:ext uri="{FF2B5EF4-FFF2-40B4-BE49-F238E27FC236}">
                <a16:creationId xmlns:a16="http://schemas.microsoft.com/office/drawing/2014/main" id="{1E045D5D-9EC6-F1B6-014A-4F3124958987}"/>
              </a:ext>
            </a:extLst>
          </p:cNvPr>
          <p:cNvSpPr>
            <a:spLocks/>
          </p:cNvSpPr>
          <p:nvPr/>
        </p:nvSpPr>
        <p:spPr>
          <a:xfrm>
            <a:off x="4752317" y="1328509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421">
            <a:extLst>
              <a:ext uri="{FF2B5EF4-FFF2-40B4-BE49-F238E27FC236}">
                <a16:creationId xmlns:a16="http://schemas.microsoft.com/office/drawing/2014/main" id="{3CC31A45-37DF-F100-01B4-38C950686070}"/>
              </a:ext>
            </a:extLst>
          </p:cNvPr>
          <p:cNvSpPr>
            <a:spLocks/>
          </p:cNvSpPr>
          <p:nvPr/>
        </p:nvSpPr>
        <p:spPr>
          <a:xfrm>
            <a:off x="4015356" y="1702794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422">
            <a:extLst>
              <a:ext uri="{FF2B5EF4-FFF2-40B4-BE49-F238E27FC236}">
                <a16:creationId xmlns:a16="http://schemas.microsoft.com/office/drawing/2014/main" id="{B6FB85C2-5E08-907E-DADB-7B5D48F56C2A}"/>
              </a:ext>
            </a:extLst>
          </p:cNvPr>
          <p:cNvGrpSpPr/>
          <p:nvPr/>
        </p:nvGrpSpPr>
        <p:grpSpPr>
          <a:xfrm>
            <a:off x="694349" y="2068556"/>
            <a:ext cx="8899958" cy="27973"/>
            <a:chOff x="1162391" y="3481720"/>
            <a:chExt cx="10511530" cy="53073"/>
          </a:xfrm>
        </p:grpSpPr>
        <p:cxnSp>
          <p:nvCxnSpPr>
            <p:cNvPr id="32" name="Straight Connector 423">
              <a:extLst>
                <a:ext uri="{FF2B5EF4-FFF2-40B4-BE49-F238E27FC236}">
                  <a16:creationId xmlns:a16="http://schemas.microsoft.com/office/drawing/2014/main" id="{E343A552-43AE-9345-811C-7F5BCE9003C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481720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424">
              <a:extLst>
                <a:ext uri="{FF2B5EF4-FFF2-40B4-BE49-F238E27FC236}">
                  <a16:creationId xmlns:a16="http://schemas.microsoft.com/office/drawing/2014/main" id="{78717285-4C77-0713-4842-0073D6ED0978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534793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425">
            <a:extLst>
              <a:ext uri="{FF2B5EF4-FFF2-40B4-BE49-F238E27FC236}">
                <a16:creationId xmlns:a16="http://schemas.microsoft.com/office/drawing/2014/main" id="{DFFD0B1F-24CA-7AE4-403B-10B3AAC78C12}"/>
              </a:ext>
            </a:extLst>
          </p:cNvPr>
          <p:cNvCxnSpPr/>
          <p:nvPr/>
        </p:nvCxnSpPr>
        <p:spPr>
          <a:xfrm>
            <a:off x="1145033" y="2002359"/>
            <a:ext cx="0" cy="56923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6">
            <a:extLst>
              <a:ext uri="{FF2B5EF4-FFF2-40B4-BE49-F238E27FC236}">
                <a16:creationId xmlns:a16="http://schemas.microsoft.com/office/drawing/2014/main" id="{5BE6099B-A8AA-AA19-0685-A478DAB8700C}"/>
              </a:ext>
            </a:extLst>
          </p:cNvPr>
          <p:cNvCxnSpPr/>
          <p:nvPr/>
        </p:nvCxnSpPr>
        <p:spPr>
          <a:xfrm>
            <a:off x="1884109" y="1964412"/>
            <a:ext cx="0" cy="94871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27">
            <a:extLst>
              <a:ext uri="{FF2B5EF4-FFF2-40B4-BE49-F238E27FC236}">
                <a16:creationId xmlns:a16="http://schemas.microsoft.com/office/drawing/2014/main" id="{FC20F66C-DCA4-206E-5724-B6F15E2A8ABA}"/>
              </a:ext>
            </a:extLst>
          </p:cNvPr>
          <p:cNvCxnSpPr/>
          <p:nvPr/>
        </p:nvCxnSpPr>
        <p:spPr>
          <a:xfrm>
            <a:off x="2623188" y="2098580"/>
            <a:ext cx="0" cy="19422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28">
            <a:extLst>
              <a:ext uri="{FF2B5EF4-FFF2-40B4-BE49-F238E27FC236}">
                <a16:creationId xmlns:a16="http://schemas.microsoft.com/office/drawing/2014/main" id="{BB735858-4A79-3906-4689-6545EEB1A854}"/>
              </a:ext>
            </a:extLst>
          </p:cNvPr>
          <p:cNvCxnSpPr/>
          <p:nvPr/>
        </p:nvCxnSpPr>
        <p:spPr>
          <a:xfrm>
            <a:off x="4840421" y="1441821"/>
            <a:ext cx="0" cy="62299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29">
            <a:extLst>
              <a:ext uri="{FF2B5EF4-FFF2-40B4-BE49-F238E27FC236}">
                <a16:creationId xmlns:a16="http://schemas.microsoft.com/office/drawing/2014/main" id="{28272CE2-F841-256C-A109-C921FEA89AF8}"/>
              </a:ext>
            </a:extLst>
          </p:cNvPr>
          <p:cNvCxnSpPr/>
          <p:nvPr/>
        </p:nvCxnSpPr>
        <p:spPr>
          <a:xfrm>
            <a:off x="5579497" y="1959669"/>
            <a:ext cx="0" cy="10457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0">
            <a:extLst>
              <a:ext uri="{FF2B5EF4-FFF2-40B4-BE49-F238E27FC236}">
                <a16:creationId xmlns:a16="http://schemas.microsoft.com/office/drawing/2014/main" id="{DDBB56C4-E6F2-9D01-99F3-CFFAA376BDDA}"/>
              </a:ext>
            </a:extLst>
          </p:cNvPr>
          <p:cNvCxnSpPr/>
          <p:nvPr/>
        </p:nvCxnSpPr>
        <p:spPr>
          <a:xfrm>
            <a:off x="6318576" y="2104758"/>
            <a:ext cx="0" cy="113845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31">
            <a:extLst>
              <a:ext uri="{FF2B5EF4-FFF2-40B4-BE49-F238E27FC236}">
                <a16:creationId xmlns:a16="http://schemas.microsoft.com/office/drawing/2014/main" id="{CF3A9795-A6B8-F8D1-1A89-081A6A9E1920}"/>
              </a:ext>
            </a:extLst>
          </p:cNvPr>
          <p:cNvCxnSpPr/>
          <p:nvPr/>
        </p:nvCxnSpPr>
        <p:spPr>
          <a:xfrm>
            <a:off x="7057653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32">
            <a:extLst>
              <a:ext uri="{FF2B5EF4-FFF2-40B4-BE49-F238E27FC236}">
                <a16:creationId xmlns:a16="http://schemas.microsoft.com/office/drawing/2014/main" id="{33D7349C-70A2-355D-1C2B-52D8E04822CB}"/>
              </a:ext>
            </a:extLst>
          </p:cNvPr>
          <p:cNvCxnSpPr/>
          <p:nvPr/>
        </p:nvCxnSpPr>
        <p:spPr>
          <a:xfrm>
            <a:off x="7796730" y="2104758"/>
            <a:ext cx="0" cy="341534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33">
            <a:extLst>
              <a:ext uri="{FF2B5EF4-FFF2-40B4-BE49-F238E27FC236}">
                <a16:creationId xmlns:a16="http://schemas.microsoft.com/office/drawing/2014/main" id="{C8AEB387-4B17-18A8-7C0E-E3054C2BFEF5}"/>
              </a:ext>
            </a:extLst>
          </p:cNvPr>
          <p:cNvCxnSpPr/>
          <p:nvPr/>
        </p:nvCxnSpPr>
        <p:spPr>
          <a:xfrm>
            <a:off x="8535808" y="1909041"/>
            <a:ext cx="0" cy="151792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4">
            <a:extLst>
              <a:ext uri="{FF2B5EF4-FFF2-40B4-BE49-F238E27FC236}">
                <a16:creationId xmlns:a16="http://schemas.microsoft.com/office/drawing/2014/main" id="{A4895445-61D6-857A-74B8-9A33F5C199D6}"/>
              </a:ext>
            </a:extLst>
          </p:cNvPr>
          <p:cNvCxnSpPr/>
          <p:nvPr/>
        </p:nvCxnSpPr>
        <p:spPr>
          <a:xfrm>
            <a:off x="9274887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03">
            <a:extLst>
              <a:ext uri="{FF2B5EF4-FFF2-40B4-BE49-F238E27FC236}">
                <a16:creationId xmlns:a16="http://schemas.microsoft.com/office/drawing/2014/main" id="{7386680B-A34A-BBBE-5314-8F52B697278B}"/>
              </a:ext>
            </a:extLst>
          </p:cNvPr>
          <p:cNvSpPr txBox="1"/>
          <p:nvPr/>
        </p:nvSpPr>
        <p:spPr>
          <a:xfrm>
            <a:off x="3857906" y="1569588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+13</a:t>
            </a:r>
          </a:p>
        </p:txBody>
      </p:sp>
      <p:sp>
        <p:nvSpPr>
          <p:cNvPr id="45" name="Textfeld 1203">
            <a:extLst>
              <a:ext uri="{FF2B5EF4-FFF2-40B4-BE49-F238E27FC236}">
                <a16:creationId xmlns:a16="http://schemas.microsoft.com/office/drawing/2014/main" id="{CB0A1ECA-D2F1-64CF-FA47-7C3C374CB842}"/>
              </a:ext>
            </a:extLst>
          </p:cNvPr>
          <p:cNvSpPr txBox="1"/>
          <p:nvPr/>
        </p:nvSpPr>
        <p:spPr>
          <a:xfrm>
            <a:off x="3120895" y="2574943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-19</a:t>
            </a:r>
          </a:p>
        </p:txBody>
      </p:sp>
      <p:sp>
        <p:nvSpPr>
          <p:cNvPr id="46" name="Textfeld 1203">
            <a:extLst>
              <a:ext uri="{FF2B5EF4-FFF2-40B4-BE49-F238E27FC236}">
                <a16:creationId xmlns:a16="http://schemas.microsoft.com/office/drawing/2014/main" id="{24F2C92D-4EAC-E8D3-B703-D255536EE94B}"/>
              </a:ext>
            </a:extLst>
          </p:cNvPr>
          <p:cNvSpPr txBox="1"/>
          <p:nvPr/>
        </p:nvSpPr>
        <p:spPr>
          <a:xfrm>
            <a:off x="2382736" y="222489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47" name="Textfeld 1203">
            <a:extLst>
              <a:ext uri="{FF2B5EF4-FFF2-40B4-BE49-F238E27FC236}">
                <a16:creationId xmlns:a16="http://schemas.microsoft.com/office/drawing/2014/main" id="{67EE8C27-BA59-B45F-FF81-FF246953277C}"/>
              </a:ext>
            </a:extLst>
          </p:cNvPr>
          <p:cNvSpPr txBox="1"/>
          <p:nvPr/>
        </p:nvSpPr>
        <p:spPr>
          <a:xfrm>
            <a:off x="5336869" y="1710184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48" name="Textfeld 1203">
            <a:extLst>
              <a:ext uri="{FF2B5EF4-FFF2-40B4-BE49-F238E27FC236}">
                <a16:creationId xmlns:a16="http://schemas.microsoft.com/office/drawing/2014/main" id="{8F45B60F-AD85-F0D3-DF85-5AE49F81E369}"/>
              </a:ext>
            </a:extLst>
          </p:cNvPr>
          <p:cNvSpPr txBox="1"/>
          <p:nvPr/>
        </p:nvSpPr>
        <p:spPr>
          <a:xfrm>
            <a:off x="4602249" y="1156706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+33</a:t>
            </a:r>
          </a:p>
        </p:txBody>
      </p:sp>
      <p:sp>
        <p:nvSpPr>
          <p:cNvPr id="49" name="Textfeld 1203">
            <a:extLst>
              <a:ext uri="{FF2B5EF4-FFF2-40B4-BE49-F238E27FC236}">
                <a16:creationId xmlns:a16="http://schemas.microsoft.com/office/drawing/2014/main" id="{FE545C01-2EBF-58C5-6635-56E0BF99D5B1}"/>
              </a:ext>
            </a:extLst>
          </p:cNvPr>
          <p:cNvSpPr txBox="1"/>
          <p:nvPr/>
        </p:nvSpPr>
        <p:spPr>
          <a:xfrm>
            <a:off x="1636733" y="17219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</a:t>
            </a:r>
          </a:p>
        </p:txBody>
      </p:sp>
      <p:sp>
        <p:nvSpPr>
          <p:cNvPr id="50" name="Textfeld 1203">
            <a:extLst>
              <a:ext uri="{FF2B5EF4-FFF2-40B4-BE49-F238E27FC236}">
                <a16:creationId xmlns:a16="http://schemas.microsoft.com/office/drawing/2014/main" id="{6712C544-C8FE-2E3A-92B5-2E0748238F6A}"/>
              </a:ext>
            </a:extLst>
          </p:cNvPr>
          <p:cNvSpPr txBox="1"/>
          <p:nvPr/>
        </p:nvSpPr>
        <p:spPr>
          <a:xfrm>
            <a:off x="893980" y="172441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51" name="Textfeld 1203">
            <a:extLst>
              <a:ext uri="{FF2B5EF4-FFF2-40B4-BE49-F238E27FC236}">
                <a16:creationId xmlns:a16="http://schemas.microsoft.com/office/drawing/2014/main" id="{A66EE00A-3A3F-7318-84CA-DA6063EB7E4B}"/>
              </a:ext>
            </a:extLst>
          </p:cNvPr>
          <p:cNvSpPr txBox="1"/>
          <p:nvPr/>
        </p:nvSpPr>
        <p:spPr>
          <a:xfrm>
            <a:off x="6077212" y="230506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52" name="Textfeld 1203">
            <a:extLst>
              <a:ext uri="{FF2B5EF4-FFF2-40B4-BE49-F238E27FC236}">
                <a16:creationId xmlns:a16="http://schemas.microsoft.com/office/drawing/2014/main" id="{AE9560AD-020E-BDF1-B5FB-F3035858074A}"/>
              </a:ext>
            </a:extLst>
          </p:cNvPr>
          <p:cNvSpPr txBox="1"/>
          <p:nvPr/>
        </p:nvSpPr>
        <p:spPr>
          <a:xfrm>
            <a:off x="6816043" y="158865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3" name="Textfeld 1203">
            <a:extLst>
              <a:ext uri="{FF2B5EF4-FFF2-40B4-BE49-F238E27FC236}">
                <a16:creationId xmlns:a16="http://schemas.microsoft.com/office/drawing/2014/main" id="{44F9BD1C-2DA4-BE02-0BE1-7B3ACB46800D}"/>
              </a:ext>
            </a:extLst>
          </p:cNvPr>
          <p:cNvSpPr txBox="1"/>
          <p:nvPr/>
        </p:nvSpPr>
        <p:spPr>
          <a:xfrm>
            <a:off x="7556331" y="25364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-18</a:t>
            </a:r>
          </a:p>
        </p:txBody>
      </p:sp>
      <p:sp>
        <p:nvSpPr>
          <p:cNvPr id="54" name="Textfeld 1203">
            <a:extLst>
              <a:ext uri="{FF2B5EF4-FFF2-40B4-BE49-F238E27FC236}">
                <a16:creationId xmlns:a16="http://schemas.microsoft.com/office/drawing/2014/main" id="{000B71CF-2AAB-007B-A69F-570FAA0CD199}"/>
              </a:ext>
            </a:extLst>
          </p:cNvPr>
          <p:cNvSpPr txBox="1"/>
          <p:nvPr/>
        </p:nvSpPr>
        <p:spPr>
          <a:xfrm>
            <a:off x="8292290" y="162739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55" name="Textfeld 1203">
            <a:extLst>
              <a:ext uri="{FF2B5EF4-FFF2-40B4-BE49-F238E27FC236}">
                <a16:creationId xmlns:a16="http://schemas.microsoft.com/office/drawing/2014/main" id="{AD40BF34-1B75-7600-4271-68B0A6889EFE}"/>
              </a:ext>
            </a:extLst>
          </p:cNvPr>
          <p:cNvSpPr txBox="1"/>
          <p:nvPr/>
        </p:nvSpPr>
        <p:spPr>
          <a:xfrm>
            <a:off x="9031390" y="158685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6" name="Rectangle 447">
            <a:extLst>
              <a:ext uri="{FF2B5EF4-FFF2-40B4-BE49-F238E27FC236}">
                <a16:creationId xmlns:a16="http://schemas.microsoft.com/office/drawing/2014/main" id="{F6BA34EC-3E77-BB89-80BC-73F3417F4B59}"/>
              </a:ext>
            </a:extLst>
          </p:cNvPr>
          <p:cNvSpPr>
            <a:spLocks/>
          </p:cNvSpPr>
          <p:nvPr/>
        </p:nvSpPr>
        <p:spPr>
          <a:xfrm>
            <a:off x="3274237" y="2408040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7" name="Straight Connector 448">
            <a:extLst>
              <a:ext uri="{FF2B5EF4-FFF2-40B4-BE49-F238E27FC236}">
                <a16:creationId xmlns:a16="http://schemas.microsoft.com/office/drawing/2014/main" id="{1C44753D-9ED1-6D64-B595-7F577418C40F}"/>
              </a:ext>
            </a:extLst>
          </p:cNvPr>
          <p:cNvCxnSpPr>
            <a:cxnSpLocks/>
          </p:cNvCxnSpPr>
          <p:nvPr/>
        </p:nvCxnSpPr>
        <p:spPr>
          <a:xfrm>
            <a:off x="4101343" y="1816148"/>
            <a:ext cx="0" cy="24650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49">
            <a:extLst>
              <a:ext uri="{FF2B5EF4-FFF2-40B4-BE49-F238E27FC236}">
                <a16:creationId xmlns:a16="http://schemas.microsoft.com/office/drawing/2014/main" id="{CED59A49-DE64-713F-ED85-E0FEADB7F234}"/>
              </a:ext>
            </a:extLst>
          </p:cNvPr>
          <p:cNvCxnSpPr/>
          <p:nvPr/>
        </p:nvCxnSpPr>
        <p:spPr>
          <a:xfrm>
            <a:off x="3362267" y="2104757"/>
            <a:ext cx="0" cy="360508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1203">
            <a:extLst>
              <a:ext uri="{FF2B5EF4-FFF2-40B4-BE49-F238E27FC236}">
                <a16:creationId xmlns:a16="http://schemas.microsoft.com/office/drawing/2014/main" id="{F993DE65-59CB-ECF9-3671-E115B03D7DA2}"/>
              </a:ext>
            </a:extLst>
          </p:cNvPr>
          <p:cNvSpPr txBox="1"/>
          <p:nvPr/>
        </p:nvSpPr>
        <p:spPr>
          <a:xfrm>
            <a:off x="376094" y="1894609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PL%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5CE5305-5E59-34C9-B2E9-366941A499E0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  <p:cxnSp>
        <p:nvCxnSpPr>
          <p:cNvPr id="9" name="Straight Connector 279">
            <a:extLst>
              <a:ext uri="{FF2B5EF4-FFF2-40B4-BE49-F238E27FC236}">
                <a16:creationId xmlns:a16="http://schemas.microsoft.com/office/drawing/2014/main" id="{EB6D969F-CE08-63B2-56F9-AA52D0E65784}"/>
              </a:ext>
            </a:extLst>
          </p:cNvPr>
          <p:cNvCxnSpPr/>
          <p:nvPr/>
        </p:nvCxnSpPr>
        <p:spPr>
          <a:xfrm>
            <a:off x="10028918" y="6444131"/>
            <a:ext cx="82199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0">
            <a:extLst>
              <a:ext uri="{FF2B5EF4-FFF2-40B4-BE49-F238E27FC236}">
                <a16:creationId xmlns:a16="http://schemas.microsoft.com/office/drawing/2014/main" id="{CC81FB8A-6C38-5D6B-E305-6641A1D18D11}"/>
              </a:ext>
            </a:extLst>
          </p:cNvPr>
          <p:cNvSpPr/>
          <p:nvPr/>
        </p:nvSpPr>
        <p:spPr>
          <a:xfrm>
            <a:off x="874317" y="4479290"/>
            <a:ext cx="469402" cy="196024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568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235229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" name="Straight Connector 498">
            <a:extLst>
              <a:ext uri="{FF2B5EF4-FFF2-40B4-BE49-F238E27FC236}">
                <a16:creationId xmlns:a16="http://schemas.microsoft.com/office/drawing/2014/main" id="{B6231887-BF6A-1B21-9351-472E3BAAD409}"/>
              </a:ext>
            </a:extLst>
          </p:cNvPr>
          <p:cNvCxnSpPr>
            <a:cxnSpLocks/>
          </p:cNvCxnSpPr>
          <p:nvPr/>
        </p:nvCxnSpPr>
        <p:spPr>
          <a:xfrm>
            <a:off x="5895252" y="1873677"/>
            <a:ext cx="0" cy="4818783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C438C1B3-E18E-FC9B-109C-491E3DBF4E81}"/>
              </a:ext>
            </a:extLst>
          </p:cNvPr>
          <p:cNvSpPr/>
          <p:nvPr/>
        </p:nvSpPr>
        <p:spPr>
          <a:xfrm>
            <a:off x="9854967" y="4098187"/>
            <a:ext cx="1380056" cy="27191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3" name="Group 407">
            <a:extLst>
              <a:ext uri="{FF2B5EF4-FFF2-40B4-BE49-F238E27FC236}">
                <a16:creationId xmlns:a16="http://schemas.microsoft.com/office/drawing/2014/main" id="{92E7F1C7-CE2B-284D-4BB3-1E0B954DCE5E}"/>
              </a:ext>
            </a:extLst>
          </p:cNvPr>
          <p:cNvGrpSpPr/>
          <p:nvPr/>
        </p:nvGrpSpPr>
        <p:grpSpPr>
          <a:xfrm>
            <a:off x="10394458" y="1915614"/>
            <a:ext cx="145206" cy="146400"/>
            <a:chOff x="8127059" y="3747918"/>
            <a:chExt cx="171500" cy="171799"/>
          </a:xfrm>
        </p:grpSpPr>
        <p:pic>
          <p:nvPicPr>
            <p:cNvPr id="204" name="Picture 408">
              <a:extLst>
                <a:ext uri="{FF2B5EF4-FFF2-40B4-BE49-F238E27FC236}">
                  <a16:creationId xmlns:a16="http://schemas.microsoft.com/office/drawing/2014/main" id="{7A789380-8E61-483F-A2D0-27E7201A5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05" name="Rectangle 409">
              <a:extLst>
                <a:ext uri="{FF2B5EF4-FFF2-40B4-BE49-F238E27FC236}">
                  <a16:creationId xmlns:a16="http://schemas.microsoft.com/office/drawing/2014/main" id="{2E30FBB4-AD61-1829-D8B5-0E45BFCEF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sp>
        <p:nvSpPr>
          <p:cNvPr id="8" name="Rechteck 10">
            <a:extLst>
              <a:ext uri="{FF2B5EF4-FFF2-40B4-BE49-F238E27FC236}">
                <a16:creationId xmlns:a16="http://schemas.microsoft.com/office/drawing/2014/main" id="{D71E8EEA-5CCC-3C34-03A4-841EF9C9E61A}"/>
              </a:ext>
            </a:extLst>
          </p:cNvPr>
          <p:cNvSpPr/>
          <p:nvPr/>
        </p:nvSpPr>
        <p:spPr>
          <a:xfrm>
            <a:off x="10173475" y="5344464"/>
            <a:ext cx="618265" cy="10928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1948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Rechteck 10">
            <a:extLst>
              <a:ext uri="{FF2B5EF4-FFF2-40B4-BE49-F238E27FC236}">
                <a16:creationId xmlns:a16="http://schemas.microsoft.com/office/drawing/2014/main" id="{E922800E-2CBE-499D-AA45-9F5161BE0B40}"/>
              </a:ext>
            </a:extLst>
          </p:cNvPr>
          <p:cNvSpPr/>
          <p:nvPr/>
        </p:nvSpPr>
        <p:spPr>
          <a:xfrm>
            <a:off x="874317" y="4479290"/>
            <a:ext cx="469402" cy="196024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feld 1203">
            <a:extLst>
              <a:ext uri="{FF2B5EF4-FFF2-40B4-BE49-F238E27FC236}">
                <a16:creationId xmlns:a16="http://schemas.microsoft.com/office/drawing/2014/main" id="{B2219C63-DA88-3DFB-52B0-F47368FC239C}"/>
              </a:ext>
            </a:extLst>
          </p:cNvPr>
          <p:cNvSpPr txBox="1"/>
          <p:nvPr/>
        </p:nvSpPr>
        <p:spPr>
          <a:xfrm>
            <a:off x="10244126" y="4346153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000000"/>
                </a:solidFill>
              </a:rPr>
              <a:t>821</a:t>
            </a:r>
          </a:p>
        </p:txBody>
      </p:sp>
      <p:sp>
        <p:nvSpPr>
          <p:cNvPr id="132" name="Rechteck 10">
            <a:extLst>
              <a:ext uri="{FF2B5EF4-FFF2-40B4-BE49-F238E27FC236}">
                <a16:creationId xmlns:a16="http://schemas.microsoft.com/office/drawing/2014/main" id="{0F751838-FE7F-F991-D79F-20818DACFE6E}"/>
              </a:ext>
            </a:extLst>
          </p:cNvPr>
          <p:cNvSpPr/>
          <p:nvPr/>
        </p:nvSpPr>
        <p:spPr>
          <a:xfrm>
            <a:off x="10074489" y="4637018"/>
            <a:ext cx="116149" cy="180711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3" name="Textfeld 1203">
            <a:extLst>
              <a:ext uri="{FF2B5EF4-FFF2-40B4-BE49-F238E27FC236}">
                <a16:creationId xmlns:a16="http://schemas.microsoft.com/office/drawing/2014/main" id="{37DAEF55-845D-8A0E-7CD1-AA7C1F56A535}"/>
              </a:ext>
            </a:extLst>
          </p:cNvPr>
          <p:cNvSpPr txBox="1"/>
          <p:nvPr/>
        </p:nvSpPr>
        <p:spPr>
          <a:xfrm>
            <a:off x="10797222" y="5722372"/>
            <a:ext cx="458656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34" name="Textfeld 1203">
            <a:extLst>
              <a:ext uri="{FF2B5EF4-FFF2-40B4-BE49-F238E27FC236}">
                <a16:creationId xmlns:a16="http://schemas.microsoft.com/office/drawing/2014/main" id="{55D9D6E3-4C9B-4539-10DB-A00A88E23248}"/>
              </a:ext>
            </a:extLst>
          </p:cNvPr>
          <p:cNvSpPr txBox="1"/>
          <p:nvPr/>
        </p:nvSpPr>
        <p:spPr>
          <a:xfrm>
            <a:off x="10796963" y="4932698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35" name="Textfeld 1203">
            <a:extLst>
              <a:ext uri="{FF2B5EF4-FFF2-40B4-BE49-F238E27FC236}">
                <a16:creationId xmlns:a16="http://schemas.microsoft.com/office/drawing/2014/main" id="{44E27B17-D8C6-82AE-C231-821623E48B02}"/>
              </a:ext>
            </a:extLst>
          </p:cNvPr>
          <p:cNvSpPr txBox="1"/>
          <p:nvPr/>
        </p:nvSpPr>
        <p:spPr>
          <a:xfrm>
            <a:off x="10206872" y="6455709"/>
            <a:ext cx="481498" cy="40229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36" name="Rechteck 10">
            <a:extLst>
              <a:ext uri="{FF2B5EF4-FFF2-40B4-BE49-F238E27FC236}">
                <a16:creationId xmlns:a16="http://schemas.microsoft.com/office/drawing/2014/main" id="{3FF8F7AB-DDDD-9BE0-5EC8-04C536D2C36F}"/>
              </a:ext>
            </a:extLst>
          </p:cNvPr>
          <p:cNvSpPr/>
          <p:nvPr/>
        </p:nvSpPr>
        <p:spPr>
          <a:xfrm>
            <a:off x="10176971" y="4584290"/>
            <a:ext cx="469402" cy="814945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7" name="Picture 286">
            <a:extLst>
              <a:ext uri="{FF2B5EF4-FFF2-40B4-BE49-F238E27FC236}">
                <a16:creationId xmlns:a16="http://schemas.microsoft.com/office/drawing/2014/main" id="{E815A19B-96EE-32EE-3FB8-D4168EA3D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4" r="5420"/>
          <a:stretch/>
        </p:blipFill>
        <p:spPr>
          <a:xfrm>
            <a:off x="10184294" y="4585516"/>
            <a:ext cx="601809" cy="814945"/>
          </a:xfrm>
          <a:prstGeom prst="rect">
            <a:avLst/>
          </a:prstGeom>
        </p:spPr>
      </p:pic>
      <p:sp>
        <p:nvSpPr>
          <p:cNvPr id="138" name="Rechteck 10">
            <a:extLst>
              <a:ext uri="{FF2B5EF4-FFF2-40B4-BE49-F238E27FC236}">
                <a16:creationId xmlns:a16="http://schemas.microsoft.com/office/drawing/2014/main" id="{E29C5D94-77CE-43C5-FEF7-A066EAABDFF8}"/>
              </a:ext>
            </a:extLst>
          </p:cNvPr>
          <p:cNvSpPr/>
          <p:nvPr/>
        </p:nvSpPr>
        <p:spPr>
          <a:xfrm>
            <a:off x="10174169" y="4582232"/>
            <a:ext cx="615943" cy="8149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Textfeld 1203">
            <a:extLst>
              <a:ext uri="{FF2B5EF4-FFF2-40B4-BE49-F238E27FC236}">
                <a16:creationId xmlns:a16="http://schemas.microsoft.com/office/drawing/2014/main" id="{A9EC3C8B-2CB8-507C-DB02-12C48FC146B8}"/>
              </a:ext>
            </a:extLst>
          </p:cNvPr>
          <p:cNvSpPr txBox="1"/>
          <p:nvPr/>
        </p:nvSpPr>
        <p:spPr>
          <a:xfrm>
            <a:off x="10160740" y="4927284"/>
            <a:ext cx="630999" cy="18254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wrap="none" lIns="54866" tIns="12193" rIns="54866" bIns="18287" rtlCol="0" anchor="ctr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3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000000"/>
                </a:solidFill>
              </a:rPr>
              <a:t>621</a:t>
            </a:r>
          </a:p>
        </p:txBody>
      </p:sp>
      <p:cxnSp>
        <p:nvCxnSpPr>
          <p:cNvPr id="140" name="Straight Connector 279">
            <a:extLst>
              <a:ext uri="{FF2B5EF4-FFF2-40B4-BE49-F238E27FC236}">
                <a16:creationId xmlns:a16="http://schemas.microsoft.com/office/drawing/2014/main" id="{A84389F2-5BCB-820B-9817-83F9601EEA28}"/>
              </a:ext>
            </a:extLst>
          </p:cNvPr>
          <p:cNvCxnSpPr/>
          <p:nvPr/>
        </p:nvCxnSpPr>
        <p:spPr>
          <a:xfrm>
            <a:off x="10028918" y="6444131"/>
            <a:ext cx="82199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feld 1203">
            <a:extLst>
              <a:ext uri="{FF2B5EF4-FFF2-40B4-BE49-F238E27FC236}">
                <a16:creationId xmlns:a16="http://schemas.microsoft.com/office/drawing/2014/main" id="{4BBBDC47-4E98-9749-620A-9DA55CF037CD}"/>
              </a:ext>
            </a:extLst>
          </p:cNvPr>
          <p:cNvSpPr txBox="1"/>
          <p:nvPr/>
        </p:nvSpPr>
        <p:spPr>
          <a:xfrm>
            <a:off x="10134061" y="5693840"/>
            <a:ext cx="703915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FFFFFF"/>
                </a:solidFill>
              </a:rPr>
              <a:t>5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FFFFFF"/>
                </a:solidFill>
              </a:rPr>
              <a:t>200</a:t>
            </a:r>
          </a:p>
        </p:txBody>
      </p: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87" name="Group 267">
            <a:extLst>
              <a:ext uri="{FF2B5EF4-FFF2-40B4-BE49-F238E27FC236}">
                <a16:creationId xmlns:a16="http://schemas.microsoft.com/office/drawing/2014/main" id="{9A78A831-FB2C-4E23-9111-54ADAC03490C}"/>
              </a:ext>
            </a:extLst>
          </p:cNvPr>
          <p:cNvGrpSpPr/>
          <p:nvPr/>
        </p:nvGrpSpPr>
        <p:grpSpPr>
          <a:xfrm>
            <a:off x="10027127" y="3558844"/>
            <a:ext cx="822979" cy="37209"/>
            <a:chOff x="1314791" y="5905676"/>
            <a:chExt cx="10511530" cy="53073"/>
          </a:xfrm>
        </p:grpSpPr>
        <p:cxnSp>
          <p:nvCxnSpPr>
            <p:cNvPr id="188" name="Straight Connector 268">
              <a:extLst>
                <a:ext uri="{FF2B5EF4-FFF2-40B4-BE49-F238E27FC236}">
                  <a16:creationId xmlns:a16="http://schemas.microsoft.com/office/drawing/2014/main" id="{84145E58-A7AE-A44F-75C5-88E298E2A139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056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269">
              <a:extLst>
                <a:ext uri="{FF2B5EF4-FFF2-40B4-BE49-F238E27FC236}">
                  <a16:creationId xmlns:a16="http://schemas.microsoft.com/office/drawing/2014/main" id="{A9FB5678-CDF0-A0E9-F0C5-8DADFB7A5F81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587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91" name="Textfeld 1203">
            <a:extLst>
              <a:ext uri="{FF2B5EF4-FFF2-40B4-BE49-F238E27FC236}">
                <a16:creationId xmlns:a16="http://schemas.microsoft.com/office/drawing/2014/main" id="{FBBB64F8-B62E-51D6-D5E3-DAF4999A583E}"/>
              </a:ext>
            </a:extLst>
          </p:cNvPr>
          <p:cNvSpPr txBox="1"/>
          <p:nvPr/>
        </p:nvSpPr>
        <p:spPr>
          <a:xfrm>
            <a:off x="10239543" y="2798197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+250</a:t>
            </a:r>
          </a:p>
        </p:txBody>
      </p:sp>
      <p:pic>
        <p:nvPicPr>
          <p:cNvPr id="192" name="Picture 423">
            <a:extLst>
              <a:ext uri="{FF2B5EF4-FFF2-40B4-BE49-F238E27FC236}">
                <a16:creationId xmlns:a16="http://schemas.microsoft.com/office/drawing/2014/main" id="{27D3980E-D14E-A29D-88A4-4503346C2C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4998" r="2758" b="399"/>
          <a:stretch/>
        </p:blipFill>
        <p:spPr>
          <a:xfrm>
            <a:off x="10185722" y="2992374"/>
            <a:ext cx="606329" cy="581057"/>
          </a:xfrm>
          <a:prstGeom prst="rect">
            <a:avLst/>
          </a:prstGeom>
        </p:spPr>
      </p:pic>
      <p:sp>
        <p:nvSpPr>
          <p:cNvPr id="193" name="Rechteck 10">
            <a:extLst>
              <a:ext uri="{FF2B5EF4-FFF2-40B4-BE49-F238E27FC236}">
                <a16:creationId xmlns:a16="http://schemas.microsoft.com/office/drawing/2014/main" id="{F6AF94B0-A608-94B8-BE16-969F7BF03C25}"/>
              </a:ext>
            </a:extLst>
          </p:cNvPr>
          <p:cNvSpPr/>
          <p:nvPr/>
        </p:nvSpPr>
        <p:spPr>
          <a:xfrm>
            <a:off x="10176994" y="2977225"/>
            <a:ext cx="618074" cy="590207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" name="Group 401">
            <a:extLst>
              <a:ext uri="{FF2B5EF4-FFF2-40B4-BE49-F238E27FC236}">
                <a16:creationId xmlns:a16="http://schemas.microsoft.com/office/drawing/2014/main" id="{03E94858-9B01-6931-1BE5-9DFABD0C3CE2}"/>
              </a:ext>
            </a:extLst>
          </p:cNvPr>
          <p:cNvGrpSpPr/>
          <p:nvPr/>
        </p:nvGrpSpPr>
        <p:grpSpPr>
          <a:xfrm>
            <a:off x="6985460" y="1734085"/>
            <a:ext cx="145206" cy="146400"/>
            <a:chOff x="8127059" y="3747918"/>
            <a:chExt cx="171500" cy="171799"/>
          </a:xfrm>
        </p:grpSpPr>
        <p:pic>
          <p:nvPicPr>
            <p:cNvPr id="11" name="Picture 402">
              <a:extLst>
                <a:ext uri="{FF2B5EF4-FFF2-40B4-BE49-F238E27FC236}">
                  <a16:creationId xmlns:a16="http://schemas.microsoft.com/office/drawing/2014/main" id="{018059A1-9766-0142-2FA1-42E222AFA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2" name="Rectangle 403">
              <a:extLst>
                <a:ext uri="{FF2B5EF4-FFF2-40B4-BE49-F238E27FC236}">
                  <a16:creationId xmlns:a16="http://schemas.microsoft.com/office/drawing/2014/main" id="{27C4525A-ECC2-0F69-B837-0A4A95362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 404">
            <a:extLst>
              <a:ext uri="{FF2B5EF4-FFF2-40B4-BE49-F238E27FC236}">
                <a16:creationId xmlns:a16="http://schemas.microsoft.com/office/drawing/2014/main" id="{5F635066-133D-ED5E-A376-DCC92DACF5EF}"/>
              </a:ext>
            </a:extLst>
          </p:cNvPr>
          <p:cNvGrpSpPr/>
          <p:nvPr/>
        </p:nvGrpSpPr>
        <p:grpSpPr>
          <a:xfrm>
            <a:off x="7722718" y="2382468"/>
            <a:ext cx="145206" cy="146400"/>
            <a:chOff x="8127059" y="3747918"/>
            <a:chExt cx="171500" cy="171799"/>
          </a:xfrm>
        </p:grpSpPr>
        <p:pic>
          <p:nvPicPr>
            <p:cNvPr id="14" name="Picture 405">
              <a:extLst>
                <a:ext uri="{FF2B5EF4-FFF2-40B4-BE49-F238E27FC236}">
                  <a16:creationId xmlns:a16="http://schemas.microsoft.com/office/drawing/2014/main" id="{5E723518-0D41-E8CA-6374-0A124A4D8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5" name="Rectangle 406">
              <a:extLst>
                <a:ext uri="{FF2B5EF4-FFF2-40B4-BE49-F238E27FC236}">
                  <a16:creationId xmlns:a16="http://schemas.microsoft.com/office/drawing/2014/main" id="{24D404A1-A7D2-8FC4-7D51-D7A9C6283B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" name="Group 407">
            <a:extLst>
              <a:ext uri="{FF2B5EF4-FFF2-40B4-BE49-F238E27FC236}">
                <a16:creationId xmlns:a16="http://schemas.microsoft.com/office/drawing/2014/main" id="{FAE371F1-31CC-F0F2-D219-8DA98BFFF171}"/>
              </a:ext>
            </a:extLst>
          </p:cNvPr>
          <p:cNvGrpSpPr/>
          <p:nvPr/>
        </p:nvGrpSpPr>
        <p:grpSpPr>
          <a:xfrm>
            <a:off x="9200436" y="1727279"/>
            <a:ext cx="145206" cy="146400"/>
            <a:chOff x="8127059" y="3747918"/>
            <a:chExt cx="171500" cy="171799"/>
          </a:xfrm>
        </p:grpSpPr>
        <p:pic>
          <p:nvPicPr>
            <p:cNvPr id="17" name="Picture 408">
              <a:extLst>
                <a:ext uri="{FF2B5EF4-FFF2-40B4-BE49-F238E27FC236}">
                  <a16:creationId xmlns:a16="http://schemas.microsoft.com/office/drawing/2014/main" id="{E5465242-8D9A-CFE0-CAA7-D5A8555C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8" name="Rectangle 409">
              <a:extLst>
                <a:ext uri="{FF2B5EF4-FFF2-40B4-BE49-F238E27FC236}">
                  <a16:creationId xmlns:a16="http://schemas.microsoft.com/office/drawing/2014/main" id="{910091C1-2B1D-91AB-3A31-E2F155762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" name="Group 410">
            <a:extLst>
              <a:ext uri="{FF2B5EF4-FFF2-40B4-BE49-F238E27FC236}">
                <a16:creationId xmlns:a16="http://schemas.microsoft.com/office/drawing/2014/main" id="{AFFCA8EC-4129-FD36-CC1E-A563539816FD}"/>
              </a:ext>
            </a:extLst>
          </p:cNvPr>
          <p:cNvGrpSpPr/>
          <p:nvPr/>
        </p:nvGrpSpPr>
        <p:grpSpPr>
          <a:xfrm>
            <a:off x="8460182" y="1805875"/>
            <a:ext cx="145206" cy="146400"/>
            <a:chOff x="8127059" y="3747918"/>
            <a:chExt cx="171500" cy="171799"/>
          </a:xfrm>
        </p:grpSpPr>
        <p:pic>
          <p:nvPicPr>
            <p:cNvPr id="20" name="Picture 411">
              <a:extLst>
                <a:ext uri="{FF2B5EF4-FFF2-40B4-BE49-F238E27FC236}">
                  <a16:creationId xmlns:a16="http://schemas.microsoft.com/office/drawing/2014/main" id="{7D7CE265-E597-C5B9-937C-065DA02C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1" name="Rectangle 412">
              <a:extLst>
                <a:ext uri="{FF2B5EF4-FFF2-40B4-BE49-F238E27FC236}">
                  <a16:creationId xmlns:a16="http://schemas.microsoft.com/office/drawing/2014/main" id="{FD5D2FC9-B218-CAE1-4615-913498567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" name="Group 413">
            <a:extLst>
              <a:ext uri="{FF2B5EF4-FFF2-40B4-BE49-F238E27FC236}">
                <a16:creationId xmlns:a16="http://schemas.microsoft.com/office/drawing/2014/main" id="{BF4A2A97-52FB-1C75-FEE3-424157C7BBA7}"/>
              </a:ext>
            </a:extLst>
          </p:cNvPr>
          <p:cNvGrpSpPr/>
          <p:nvPr/>
        </p:nvGrpSpPr>
        <p:grpSpPr>
          <a:xfrm>
            <a:off x="6244832" y="2159293"/>
            <a:ext cx="145206" cy="146400"/>
            <a:chOff x="8127059" y="3747918"/>
            <a:chExt cx="171500" cy="171799"/>
          </a:xfrm>
        </p:grpSpPr>
        <p:pic>
          <p:nvPicPr>
            <p:cNvPr id="23" name="Picture 414">
              <a:extLst>
                <a:ext uri="{FF2B5EF4-FFF2-40B4-BE49-F238E27FC236}">
                  <a16:creationId xmlns:a16="http://schemas.microsoft.com/office/drawing/2014/main" id="{EE2CB1DC-9214-B340-96D1-3C20737A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4" name="Rectangle 415">
              <a:extLst>
                <a:ext uri="{FF2B5EF4-FFF2-40B4-BE49-F238E27FC236}">
                  <a16:creationId xmlns:a16="http://schemas.microsoft.com/office/drawing/2014/main" id="{2F672A98-8AAB-73DB-005D-8D677097A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Rectangle 416">
            <a:extLst>
              <a:ext uri="{FF2B5EF4-FFF2-40B4-BE49-F238E27FC236}">
                <a16:creationId xmlns:a16="http://schemas.microsoft.com/office/drawing/2014/main" id="{A935B625-87BA-5C16-FD60-8680464903CA}"/>
              </a:ext>
            </a:extLst>
          </p:cNvPr>
          <p:cNvSpPr>
            <a:spLocks/>
          </p:cNvSpPr>
          <p:nvPr/>
        </p:nvSpPr>
        <p:spPr>
          <a:xfrm>
            <a:off x="2534609" y="205757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417">
            <a:extLst>
              <a:ext uri="{FF2B5EF4-FFF2-40B4-BE49-F238E27FC236}">
                <a16:creationId xmlns:a16="http://schemas.microsoft.com/office/drawing/2014/main" id="{F4CAE4E5-BB32-D858-CF8E-CC0E095FEF4F}"/>
              </a:ext>
            </a:extLst>
          </p:cNvPr>
          <p:cNvSpPr>
            <a:spLocks/>
          </p:cNvSpPr>
          <p:nvPr/>
        </p:nvSpPr>
        <p:spPr>
          <a:xfrm>
            <a:off x="1795288" y="1851017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418">
            <a:extLst>
              <a:ext uri="{FF2B5EF4-FFF2-40B4-BE49-F238E27FC236}">
                <a16:creationId xmlns:a16="http://schemas.microsoft.com/office/drawing/2014/main" id="{460BFB41-E57E-DBE9-4440-238ACB53B860}"/>
              </a:ext>
            </a:extLst>
          </p:cNvPr>
          <p:cNvSpPr>
            <a:spLocks/>
          </p:cNvSpPr>
          <p:nvPr/>
        </p:nvSpPr>
        <p:spPr>
          <a:xfrm>
            <a:off x="1056886" y="1890731"/>
            <a:ext cx="173194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tangle 419">
            <a:extLst>
              <a:ext uri="{FF2B5EF4-FFF2-40B4-BE49-F238E27FC236}">
                <a16:creationId xmlns:a16="http://schemas.microsoft.com/office/drawing/2014/main" id="{4218D4F6-70DD-3E6C-E96C-C9E27C790935}"/>
              </a:ext>
            </a:extLst>
          </p:cNvPr>
          <p:cNvSpPr>
            <a:spLocks/>
          </p:cNvSpPr>
          <p:nvPr/>
        </p:nvSpPr>
        <p:spPr>
          <a:xfrm>
            <a:off x="5492445" y="184418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tangle 420">
            <a:extLst>
              <a:ext uri="{FF2B5EF4-FFF2-40B4-BE49-F238E27FC236}">
                <a16:creationId xmlns:a16="http://schemas.microsoft.com/office/drawing/2014/main" id="{1E045D5D-9EC6-F1B6-014A-4F3124958987}"/>
              </a:ext>
            </a:extLst>
          </p:cNvPr>
          <p:cNvSpPr>
            <a:spLocks/>
          </p:cNvSpPr>
          <p:nvPr/>
        </p:nvSpPr>
        <p:spPr>
          <a:xfrm>
            <a:off x="4752317" y="1328509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421">
            <a:extLst>
              <a:ext uri="{FF2B5EF4-FFF2-40B4-BE49-F238E27FC236}">
                <a16:creationId xmlns:a16="http://schemas.microsoft.com/office/drawing/2014/main" id="{3CC31A45-37DF-F100-01B4-38C950686070}"/>
              </a:ext>
            </a:extLst>
          </p:cNvPr>
          <p:cNvSpPr>
            <a:spLocks/>
          </p:cNvSpPr>
          <p:nvPr/>
        </p:nvSpPr>
        <p:spPr>
          <a:xfrm>
            <a:off x="4015356" y="1702794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422">
            <a:extLst>
              <a:ext uri="{FF2B5EF4-FFF2-40B4-BE49-F238E27FC236}">
                <a16:creationId xmlns:a16="http://schemas.microsoft.com/office/drawing/2014/main" id="{B6FB85C2-5E08-907E-DADB-7B5D48F56C2A}"/>
              </a:ext>
            </a:extLst>
          </p:cNvPr>
          <p:cNvGrpSpPr/>
          <p:nvPr/>
        </p:nvGrpSpPr>
        <p:grpSpPr>
          <a:xfrm>
            <a:off x="694349" y="2068556"/>
            <a:ext cx="8899958" cy="27973"/>
            <a:chOff x="1162391" y="3481720"/>
            <a:chExt cx="10511530" cy="53073"/>
          </a:xfrm>
        </p:grpSpPr>
        <p:cxnSp>
          <p:nvCxnSpPr>
            <p:cNvPr id="32" name="Straight Connector 423">
              <a:extLst>
                <a:ext uri="{FF2B5EF4-FFF2-40B4-BE49-F238E27FC236}">
                  <a16:creationId xmlns:a16="http://schemas.microsoft.com/office/drawing/2014/main" id="{E343A552-43AE-9345-811C-7F5BCE9003C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481720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424">
              <a:extLst>
                <a:ext uri="{FF2B5EF4-FFF2-40B4-BE49-F238E27FC236}">
                  <a16:creationId xmlns:a16="http://schemas.microsoft.com/office/drawing/2014/main" id="{78717285-4C77-0713-4842-0073D6ED0978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534793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425">
            <a:extLst>
              <a:ext uri="{FF2B5EF4-FFF2-40B4-BE49-F238E27FC236}">
                <a16:creationId xmlns:a16="http://schemas.microsoft.com/office/drawing/2014/main" id="{DFFD0B1F-24CA-7AE4-403B-10B3AAC78C12}"/>
              </a:ext>
            </a:extLst>
          </p:cNvPr>
          <p:cNvCxnSpPr/>
          <p:nvPr/>
        </p:nvCxnSpPr>
        <p:spPr>
          <a:xfrm>
            <a:off x="1145033" y="2002359"/>
            <a:ext cx="0" cy="56923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6">
            <a:extLst>
              <a:ext uri="{FF2B5EF4-FFF2-40B4-BE49-F238E27FC236}">
                <a16:creationId xmlns:a16="http://schemas.microsoft.com/office/drawing/2014/main" id="{5BE6099B-A8AA-AA19-0685-A478DAB8700C}"/>
              </a:ext>
            </a:extLst>
          </p:cNvPr>
          <p:cNvCxnSpPr/>
          <p:nvPr/>
        </p:nvCxnSpPr>
        <p:spPr>
          <a:xfrm>
            <a:off x="1884109" y="1964412"/>
            <a:ext cx="0" cy="94871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27">
            <a:extLst>
              <a:ext uri="{FF2B5EF4-FFF2-40B4-BE49-F238E27FC236}">
                <a16:creationId xmlns:a16="http://schemas.microsoft.com/office/drawing/2014/main" id="{FC20F66C-DCA4-206E-5724-B6F15E2A8ABA}"/>
              </a:ext>
            </a:extLst>
          </p:cNvPr>
          <p:cNvCxnSpPr/>
          <p:nvPr/>
        </p:nvCxnSpPr>
        <p:spPr>
          <a:xfrm>
            <a:off x="2623188" y="2098580"/>
            <a:ext cx="0" cy="19422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28">
            <a:extLst>
              <a:ext uri="{FF2B5EF4-FFF2-40B4-BE49-F238E27FC236}">
                <a16:creationId xmlns:a16="http://schemas.microsoft.com/office/drawing/2014/main" id="{BB735858-4A79-3906-4689-6545EEB1A854}"/>
              </a:ext>
            </a:extLst>
          </p:cNvPr>
          <p:cNvCxnSpPr/>
          <p:nvPr/>
        </p:nvCxnSpPr>
        <p:spPr>
          <a:xfrm>
            <a:off x="4840421" y="1441821"/>
            <a:ext cx="0" cy="62299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29">
            <a:extLst>
              <a:ext uri="{FF2B5EF4-FFF2-40B4-BE49-F238E27FC236}">
                <a16:creationId xmlns:a16="http://schemas.microsoft.com/office/drawing/2014/main" id="{28272CE2-F841-256C-A109-C921FEA89AF8}"/>
              </a:ext>
            </a:extLst>
          </p:cNvPr>
          <p:cNvCxnSpPr/>
          <p:nvPr/>
        </p:nvCxnSpPr>
        <p:spPr>
          <a:xfrm>
            <a:off x="5579497" y="1959669"/>
            <a:ext cx="0" cy="10457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0">
            <a:extLst>
              <a:ext uri="{FF2B5EF4-FFF2-40B4-BE49-F238E27FC236}">
                <a16:creationId xmlns:a16="http://schemas.microsoft.com/office/drawing/2014/main" id="{DDBB56C4-E6F2-9D01-99F3-CFFAA376BDDA}"/>
              </a:ext>
            </a:extLst>
          </p:cNvPr>
          <p:cNvCxnSpPr/>
          <p:nvPr/>
        </p:nvCxnSpPr>
        <p:spPr>
          <a:xfrm>
            <a:off x="6318576" y="2104758"/>
            <a:ext cx="0" cy="113845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31">
            <a:extLst>
              <a:ext uri="{FF2B5EF4-FFF2-40B4-BE49-F238E27FC236}">
                <a16:creationId xmlns:a16="http://schemas.microsoft.com/office/drawing/2014/main" id="{CF3A9795-A6B8-F8D1-1A89-081A6A9E1920}"/>
              </a:ext>
            </a:extLst>
          </p:cNvPr>
          <p:cNvCxnSpPr/>
          <p:nvPr/>
        </p:nvCxnSpPr>
        <p:spPr>
          <a:xfrm>
            <a:off x="7057653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32">
            <a:extLst>
              <a:ext uri="{FF2B5EF4-FFF2-40B4-BE49-F238E27FC236}">
                <a16:creationId xmlns:a16="http://schemas.microsoft.com/office/drawing/2014/main" id="{33D7349C-70A2-355D-1C2B-52D8E04822CB}"/>
              </a:ext>
            </a:extLst>
          </p:cNvPr>
          <p:cNvCxnSpPr/>
          <p:nvPr/>
        </p:nvCxnSpPr>
        <p:spPr>
          <a:xfrm>
            <a:off x="7796730" y="2104758"/>
            <a:ext cx="0" cy="341534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33">
            <a:extLst>
              <a:ext uri="{FF2B5EF4-FFF2-40B4-BE49-F238E27FC236}">
                <a16:creationId xmlns:a16="http://schemas.microsoft.com/office/drawing/2014/main" id="{C8AEB387-4B17-18A8-7C0E-E3054C2BFEF5}"/>
              </a:ext>
            </a:extLst>
          </p:cNvPr>
          <p:cNvCxnSpPr/>
          <p:nvPr/>
        </p:nvCxnSpPr>
        <p:spPr>
          <a:xfrm>
            <a:off x="8535808" y="1909041"/>
            <a:ext cx="0" cy="151792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4">
            <a:extLst>
              <a:ext uri="{FF2B5EF4-FFF2-40B4-BE49-F238E27FC236}">
                <a16:creationId xmlns:a16="http://schemas.microsoft.com/office/drawing/2014/main" id="{A4895445-61D6-857A-74B8-9A33F5C199D6}"/>
              </a:ext>
            </a:extLst>
          </p:cNvPr>
          <p:cNvCxnSpPr/>
          <p:nvPr/>
        </p:nvCxnSpPr>
        <p:spPr>
          <a:xfrm>
            <a:off x="9274887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03">
            <a:extLst>
              <a:ext uri="{FF2B5EF4-FFF2-40B4-BE49-F238E27FC236}">
                <a16:creationId xmlns:a16="http://schemas.microsoft.com/office/drawing/2014/main" id="{7386680B-A34A-BBBE-5314-8F52B697278B}"/>
              </a:ext>
            </a:extLst>
          </p:cNvPr>
          <p:cNvSpPr txBox="1"/>
          <p:nvPr/>
        </p:nvSpPr>
        <p:spPr>
          <a:xfrm>
            <a:off x="3857906" y="1569588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+13</a:t>
            </a:r>
          </a:p>
        </p:txBody>
      </p:sp>
      <p:sp>
        <p:nvSpPr>
          <p:cNvPr id="45" name="Textfeld 1203">
            <a:extLst>
              <a:ext uri="{FF2B5EF4-FFF2-40B4-BE49-F238E27FC236}">
                <a16:creationId xmlns:a16="http://schemas.microsoft.com/office/drawing/2014/main" id="{CB0A1ECA-D2F1-64CF-FA47-7C3C374CB842}"/>
              </a:ext>
            </a:extLst>
          </p:cNvPr>
          <p:cNvSpPr txBox="1"/>
          <p:nvPr/>
        </p:nvSpPr>
        <p:spPr>
          <a:xfrm>
            <a:off x="3120895" y="2574943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-19</a:t>
            </a:r>
          </a:p>
        </p:txBody>
      </p:sp>
      <p:sp>
        <p:nvSpPr>
          <p:cNvPr id="46" name="Textfeld 1203">
            <a:extLst>
              <a:ext uri="{FF2B5EF4-FFF2-40B4-BE49-F238E27FC236}">
                <a16:creationId xmlns:a16="http://schemas.microsoft.com/office/drawing/2014/main" id="{24F2C92D-4EAC-E8D3-B703-D255536EE94B}"/>
              </a:ext>
            </a:extLst>
          </p:cNvPr>
          <p:cNvSpPr txBox="1"/>
          <p:nvPr/>
        </p:nvSpPr>
        <p:spPr>
          <a:xfrm>
            <a:off x="2382736" y="222489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47" name="Textfeld 1203">
            <a:extLst>
              <a:ext uri="{FF2B5EF4-FFF2-40B4-BE49-F238E27FC236}">
                <a16:creationId xmlns:a16="http://schemas.microsoft.com/office/drawing/2014/main" id="{67EE8C27-BA59-B45F-FF81-FF246953277C}"/>
              </a:ext>
            </a:extLst>
          </p:cNvPr>
          <p:cNvSpPr txBox="1"/>
          <p:nvPr/>
        </p:nvSpPr>
        <p:spPr>
          <a:xfrm>
            <a:off x="5336869" y="1710184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48" name="Textfeld 1203">
            <a:extLst>
              <a:ext uri="{FF2B5EF4-FFF2-40B4-BE49-F238E27FC236}">
                <a16:creationId xmlns:a16="http://schemas.microsoft.com/office/drawing/2014/main" id="{8F45B60F-AD85-F0D3-DF85-5AE49F81E369}"/>
              </a:ext>
            </a:extLst>
          </p:cNvPr>
          <p:cNvSpPr txBox="1"/>
          <p:nvPr/>
        </p:nvSpPr>
        <p:spPr>
          <a:xfrm>
            <a:off x="4602249" y="1156706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+33</a:t>
            </a:r>
          </a:p>
        </p:txBody>
      </p:sp>
      <p:sp>
        <p:nvSpPr>
          <p:cNvPr id="49" name="Textfeld 1203">
            <a:extLst>
              <a:ext uri="{FF2B5EF4-FFF2-40B4-BE49-F238E27FC236}">
                <a16:creationId xmlns:a16="http://schemas.microsoft.com/office/drawing/2014/main" id="{FE545C01-2EBF-58C5-6635-56E0BF99D5B1}"/>
              </a:ext>
            </a:extLst>
          </p:cNvPr>
          <p:cNvSpPr txBox="1"/>
          <p:nvPr/>
        </p:nvSpPr>
        <p:spPr>
          <a:xfrm>
            <a:off x="1636733" y="17219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</a:t>
            </a:r>
          </a:p>
        </p:txBody>
      </p:sp>
      <p:sp>
        <p:nvSpPr>
          <p:cNvPr id="50" name="Textfeld 1203">
            <a:extLst>
              <a:ext uri="{FF2B5EF4-FFF2-40B4-BE49-F238E27FC236}">
                <a16:creationId xmlns:a16="http://schemas.microsoft.com/office/drawing/2014/main" id="{6712C544-C8FE-2E3A-92B5-2E0748238F6A}"/>
              </a:ext>
            </a:extLst>
          </p:cNvPr>
          <p:cNvSpPr txBox="1"/>
          <p:nvPr/>
        </p:nvSpPr>
        <p:spPr>
          <a:xfrm>
            <a:off x="893980" y="172441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51" name="Textfeld 1203">
            <a:extLst>
              <a:ext uri="{FF2B5EF4-FFF2-40B4-BE49-F238E27FC236}">
                <a16:creationId xmlns:a16="http://schemas.microsoft.com/office/drawing/2014/main" id="{A66EE00A-3A3F-7318-84CA-DA6063EB7E4B}"/>
              </a:ext>
            </a:extLst>
          </p:cNvPr>
          <p:cNvSpPr txBox="1"/>
          <p:nvPr/>
        </p:nvSpPr>
        <p:spPr>
          <a:xfrm>
            <a:off x="6077212" y="230506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52" name="Textfeld 1203">
            <a:extLst>
              <a:ext uri="{FF2B5EF4-FFF2-40B4-BE49-F238E27FC236}">
                <a16:creationId xmlns:a16="http://schemas.microsoft.com/office/drawing/2014/main" id="{AE9560AD-020E-BDF1-B5FB-F3035858074A}"/>
              </a:ext>
            </a:extLst>
          </p:cNvPr>
          <p:cNvSpPr txBox="1"/>
          <p:nvPr/>
        </p:nvSpPr>
        <p:spPr>
          <a:xfrm>
            <a:off x="6816043" y="158865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3" name="Textfeld 1203">
            <a:extLst>
              <a:ext uri="{FF2B5EF4-FFF2-40B4-BE49-F238E27FC236}">
                <a16:creationId xmlns:a16="http://schemas.microsoft.com/office/drawing/2014/main" id="{44F9BD1C-2DA4-BE02-0BE1-7B3ACB46800D}"/>
              </a:ext>
            </a:extLst>
          </p:cNvPr>
          <p:cNvSpPr txBox="1"/>
          <p:nvPr/>
        </p:nvSpPr>
        <p:spPr>
          <a:xfrm>
            <a:off x="7556331" y="25364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-18</a:t>
            </a:r>
          </a:p>
        </p:txBody>
      </p:sp>
      <p:sp>
        <p:nvSpPr>
          <p:cNvPr id="54" name="Textfeld 1203">
            <a:extLst>
              <a:ext uri="{FF2B5EF4-FFF2-40B4-BE49-F238E27FC236}">
                <a16:creationId xmlns:a16="http://schemas.microsoft.com/office/drawing/2014/main" id="{000B71CF-2AAB-007B-A69F-570FAA0CD199}"/>
              </a:ext>
            </a:extLst>
          </p:cNvPr>
          <p:cNvSpPr txBox="1"/>
          <p:nvPr/>
        </p:nvSpPr>
        <p:spPr>
          <a:xfrm>
            <a:off x="8292290" y="162739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55" name="Textfeld 1203">
            <a:extLst>
              <a:ext uri="{FF2B5EF4-FFF2-40B4-BE49-F238E27FC236}">
                <a16:creationId xmlns:a16="http://schemas.microsoft.com/office/drawing/2014/main" id="{AD40BF34-1B75-7600-4271-68B0A6889EFE}"/>
              </a:ext>
            </a:extLst>
          </p:cNvPr>
          <p:cNvSpPr txBox="1"/>
          <p:nvPr/>
        </p:nvSpPr>
        <p:spPr>
          <a:xfrm>
            <a:off x="9031390" y="158685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6" name="Rectangle 447">
            <a:extLst>
              <a:ext uri="{FF2B5EF4-FFF2-40B4-BE49-F238E27FC236}">
                <a16:creationId xmlns:a16="http://schemas.microsoft.com/office/drawing/2014/main" id="{F6BA34EC-3E77-BB89-80BC-73F3417F4B59}"/>
              </a:ext>
            </a:extLst>
          </p:cNvPr>
          <p:cNvSpPr>
            <a:spLocks/>
          </p:cNvSpPr>
          <p:nvPr/>
        </p:nvSpPr>
        <p:spPr>
          <a:xfrm>
            <a:off x="3274237" y="2408040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7" name="Straight Connector 448">
            <a:extLst>
              <a:ext uri="{FF2B5EF4-FFF2-40B4-BE49-F238E27FC236}">
                <a16:creationId xmlns:a16="http://schemas.microsoft.com/office/drawing/2014/main" id="{1C44753D-9ED1-6D64-B595-7F577418C40F}"/>
              </a:ext>
            </a:extLst>
          </p:cNvPr>
          <p:cNvCxnSpPr>
            <a:cxnSpLocks/>
          </p:cNvCxnSpPr>
          <p:nvPr/>
        </p:nvCxnSpPr>
        <p:spPr>
          <a:xfrm>
            <a:off x="4101343" y="1816148"/>
            <a:ext cx="0" cy="24650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49">
            <a:extLst>
              <a:ext uri="{FF2B5EF4-FFF2-40B4-BE49-F238E27FC236}">
                <a16:creationId xmlns:a16="http://schemas.microsoft.com/office/drawing/2014/main" id="{CED59A49-DE64-713F-ED85-E0FEADB7F234}"/>
              </a:ext>
            </a:extLst>
          </p:cNvPr>
          <p:cNvCxnSpPr/>
          <p:nvPr/>
        </p:nvCxnSpPr>
        <p:spPr>
          <a:xfrm>
            <a:off x="3362267" y="2104757"/>
            <a:ext cx="0" cy="360508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1203">
            <a:extLst>
              <a:ext uri="{FF2B5EF4-FFF2-40B4-BE49-F238E27FC236}">
                <a16:creationId xmlns:a16="http://schemas.microsoft.com/office/drawing/2014/main" id="{F993DE65-59CB-ECF9-3671-E115B03D7DA2}"/>
              </a:ext>
            </a:extLst>
          </p:cNvPr>
          <p:cNvSpPr txBox="1"/>
          <p:nvPr/>
        </p:nvSpPr>
        <p:spPr>
          <a:xfrm>
            <a:off x="376094" y="1894609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PL%</a:t>
            </a:r>
          </a:p>
        </p:txBody>
      </p:sp>
      <p:grpSp>
        <p:nvGrpSpPr>
          <p:cNvPr id="194" name="Group 262">
            <a:extLst>
              <a:ext uri="{FF2B5EF4-FFF2-40B4-BE49-F238E27FC236}">
                <a16:creationId xmlns:a16="http://schemas.microsoft.com/office/drawing/2014/main" id="{4F2E2582-3868-43A5-D0BC-AFE483A827F2}"/>
              </a:ext>
            </a:extLst>
          </p:cNvPr>
          <p:cNvGrpSpPr/>
          <p:nvPr/>
        </p:nvGrpSpPr>
        <p:grpSpPr>
          <a:xfrm>
            <a:off x="10027127" y="2069663"/>
            <a:ext cx="822979" cy="27973"/>
            <a:chOff x="1314791" y="5905676"/>
            <a:chExt cx="10511530" cy="53073"/>
          </a:xfrm>
        </p:grpSpPr>
        <p:cxnSp>
          <p:nvCxnSpPr>
            <p:cNvPr id="195" name="Straight Connector 263">
              <a:extLst>
                <a:ext uri="{FF2B5EF4-FFF2-40B4-BE49-F238E27FC236}">
                  <a16:creationId xmlns:a16="http://schemas.microsoft.com/office/drawing/2014/main" id="{51A0FA1B-E33D-8292-B1A9-2C76AD844495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056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264">
              <a:extLst>
                <a:ext uri="{FF2B5EF4-FFF2-40B4-BE49-F238E27FC236}">
                  <a16:creationId xmlns:a16="http://schemas.microsoft.com/office/drawing/2014/main" id="{D98ADB2E-167E-C5A4-C974-C7FD476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587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9" name="Straight Connector 265">
            <a:extLst>
              <a:ext uri="{FF2B5EF4-FFF2-40B4-BE49-F238E27FC236}">
                <a16:creationId xmlns:a16="http://schemas.microsoft.com/office/drawing/2014/main" id="{4C98738E-A841-18CE-6638-778A4D4A6A3B}"/>
              </a:ext>
            </a:extLst>
          </p:cNvPr>
          <p:cNvCxnSpPr/>
          <p:nvPr/>
        </p:nvCxnSpPr>
        <p:spPr>
          <a:xfrm>
            <a:off x="10468498" y="2017117"/>
            <a:ext cx="0" cy="4631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feld 1203">
            <a:extLst>
              <a:ext uri="{FF2B5EF4-FFF2-40B4-BE49-F238E27FC236}">
                <a16:creationId xmlns:a16="http://schemas.microsoft.com/office/drawing/2014/main" id="{D132E3FE-5B2C-CD3E-458C-036043B5E0C6}"/>
              </a:ext>
            </a:extLst>
          </p:cNvPr>
          <p:cNvSpPr txBox="1"/>
          <p:nvPr/>
        </p:nvSpPr>
        <p:spPr>
          <a:xfrm>
            <a:off x="10226313" y="177376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473D58E-6D62-0A8B-34EB-77C9572A12D7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</p:spTree>
    <p:extLst>
      <p:ext uri="{BB962C8B-B14F-4D97-AF65-F5344CB8AC3E}">
        <p14:creationId xmlns:p14="http://schemas.microsoft.com/office/powerpoint/2010/main" val="3293891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10">
            <a:extLst>
              <a:ext uri="{FF2B5EF4-FFF2-40B4-BE49-F238E27FC236}">
                <a16:creationId xmlns:a16="http://schemas.microsoft.com/office/drawing/2014/main" id="{D329B9E0-C710-FE63-61C5-C2273F3ADD9A}"/>
              </a:ext>
            </a:extLst>
          </p:cNvPr>
          <p:cNvSpPr/>
          <p:nvPr/>
        </p:nvSpPr>
        <p:spPr>
          <a:xfrm>
            <a:off x="8933629" y="4412840"/>
            <a:ext cx="179891" cy="2026693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85" name="Straight Connector 498">
            <a:extLst>
              <a:ext uri="{FF2B5EF4-FFF2-40B4-BE49-F238E27FC236}">
                <a16:creationId xmlns:a16="http://schemas.microsoft.com/office/drawing/2014/main" id="{D506271A-380A-8E10-E403-AA0266B4B914}"/>
              </a:ext>
            </a:extLst>
          </p:cNvPr>
          <p:cNvCxnSpPr>
            <a:cxnSpLocks/>
          </p:cNvCxnSpPr>
          <p:nvPr/>
        </p:nvCxnSpPr>
        <p:spPr>
          <a:xfrm>
            <a:off x="5895252" y="1873677"/>
            <a:ext cx="0" cy="4818783"/>
          </a:xfrm>
          <a:prstGeom prst="line">
            <a:avLst/>
          </a:prstGeom>
          <a:solidFill>
            <a:schemeClr val="bg1"/>
          </a:solidFill>
          <a:ln w="29210" cap="sq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3" name="Group 407">
            <a:extLst>
              <a:ext uri="{FF2B5EF4-FFF2-40B4-BE49-F238E27FC236}">
                <a16:creationId xmlns:a16="http://schemas.microsoft.com/office/drawing/2014/main" id="{92E7F1C7-CE2B-284D-4BB3-1E0B954DCE5E}"/>
              </a:ext>
            </a:extLst>
          </p:cNvPr>
          <p:cNvGrpSpPr/>
          <p:nvPr/>
        </p:nvGrpSpPr>
        <p:grpSpPr>
          <a:xfrm>
            <a:off x="10394458" y="1915614"/>
            <a:ext cx="145206" cy="146400"/>
            <a:chOff x="8127059" y="3747918"/>
            <a:chExt cx="171500" cy="171799"/>
          </a:xfrm>
        </p:grpSpPr>
        <p:pic>
          <p:nvPicPr>
            <p:cNvPr id="204" name="Picture 408">
              <a:extLst>
                <a:ext uri="{FF2B5EF4-FFF2-40B4-BE49-F238E27FC236}">
                  <a16:creationId xmlns:a16="http://schemas.microsoft.com/office/drawing/2014/main" id="{7A789380-8E61-483F-A2D0-27E7201A5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05" name="Rectangle 409">
              <a:extLst>
                <a:ext uri="{FF2B5EF4-FFF2-40B4-BE49-F238E27FC236}">
                  <a16:creationId xmlns:a16="http://schemas.microsoft.com/office/drawing/2014/main" id="{2E30FBB4-AD61-1829-D8B5-0E45BFCEF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2" name="Straight Connector 279">
            <a:extLst>
              <a:ext uri="{FF2B5EF4-FFF2-40B4-BE49-F238E27FC236}">
                <a16:creationId xmlns:a16="http://schemas.microsoft.com/office/drawing/2014/main" id="{98D2BE32-C747-33F5-3F9F-D53A7B11F4A8}"/>
              </a:ext>
            </a:extLst>
          </p:cNvPr>
          <p:cNvCxnSpPr/>
          <p:nvPr/>
        </p:nvCxnSpPr>
        <p:spPr>
          <a:xfrm>
            <a:off x="10028918" y="6332968"/>
            <a:ext cx="821999" cy="0"/>
          </a:xfrm>
          <a:prstGeom prst="line">
            <a:avLst/>
          </a:prstGeom>
          <a:ln w="2921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5924E321-3346-51A1-D0C8-DBBE1702F96A}"/>
              </a:ext>
            </a:extLst>
          </p:cNvPr>
          <p:cNvSpPr/>
          <p:nvPr/>
        </p:nvSpPr>
        <p:spPr>
          <a:xfrm>
            <a:off x="10034479" y="6337176"/>
            <a:ext cx="815626" cy="103025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645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feld 1203">
            <a:extLst>
              <a:ext uri="{FF2B5EF4-FFF2-40B4-BE49-F238E27FC236}">
                <a16:creationId xmlns:a16="http://schemas.microsoft.com/office/drawing/2014/main" id="{2FA176FC-ED9F-8433-E266-3DB04BEB88D9}"/>
              </a:ext>
            </a:extLst>
          </p:cNvPr>
          <p:cNvSpPr txBox="1"/>
          <p:nvPr/>
        </p:nvSpPr>
        <p:spPr>
          <a:xfrm>
            <a:off x="181256" y="162560"/>
            <a:ext cx="2141414" cy="505942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Alpha Corporation</a:t>
            </a:r>
          </a:p>
          <a:p>
            <a:pPr algn="l" defTabSz="457223"/>
            <a:r>
              <a:rPr lang="en-US" sz="1948" b="1" dirty="0">
                <a:solidFill>
                  <a:srgbClr val="000000"/>
                </a:solidFill>
              </a:rPr>
              <a:t>Net sales </a:t>
            </a:r>
            <a:r>
              <a:rPr lang="en-US" sz="1948" dirty="0">
                <a:solidFill>
                  <a:srgbClr val="000000"/>
                </a:solidFill>
              </a:rPr>
              <a:t>in </a:t>
            </a:r>
            <a:r>
              <a:rPr lang="en-US" sz="1948" dirty="0" err="1">
                <a:solidFill>
                  <a:srgbClr val="000000"/>
                </a:solidFill>
              </a:rPr>
              <a:t>mUSD</a:t>
            </a:r>
            <a:endParaRPr lang="en-US" sz="1948" dirty="0">
              <a:solidFill>
                <a:srgbClr val="000000"/>
              </a:solidFill>
            </a:endParaRPr>
          </a:p>
          <a:p>
            <a:pPr algn="l" defTabSz="457223"/>
            <a:r>
              <a:rPr lang="en-US" sz="1948" dirty="0">
                <a:solidFill>
                  <a:srgbClr val="000000"/>
                </a:solidFill>
              </a:rPr>
              <a:t>2023</a:t>
            </a:r>
          </a:p>
        </p:txBody>
      </p:sp>
      <p:cxnSp>
        <p:nvCxnSpPr>
          <p:cNvPr id="5" name="Straight Connector 600">
            <a:extLst>
              <a:ext uri="{FF2B5EF4-FFF2-40B4-BE49-F238E27FC236}">
                <a16:creationId xmlns:a16="http://schemas.microsoft.com/office/drawing/2014/main" id="{7AC9D8CC-5D6A-0BE6-ED3E-8D27B13CF511}"/>
              </a:ext>
            </a:extLst>
          </p:cNvPr>
          <p:cNvCxnSpPr>
            <a:cxnSpLocks/>
          </p:cNvCxnSpPr>
          <p:nvPr/>
        </p:nvCxnSpPr>
        <p:spPr>
          <a:xfrm>
            <a:off x="692808" y="5176996"/>
            <a:ext cx="8899958" cy="0"/>
          </a:xfrm>
          <a:prstGeom prst="line">
            <a:avLst/>
          </a:prstGeom>
          <a:ln w="2921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49C31BCA-D836-D44B-DE2A-8282270F3116}"/>
              </a:ext>
            </a:extLst>
          </p:cNvPr>
          <p:cNvSpPr/>
          <p:nvPr/>
        </p:nvSpPr>
        <p:spPr>
          <a:xfrm>
            <a:off x="691179" y="5176997"/>
            <a:ext cx="8898879" cy="1263203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645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128">
            <a:extLst>
              <a:ext uri="{FF2B5EF4-FFF2-40B4-BE49-F238E27FC236}">
                <a16:creationId xmlns:a16="http://schemas.microsoft.com/office/drawing/2014/main" id="{305AC9E8-F726-D8EE-DDC4-CAE4D209C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2" r="26856"/>
          <a:stretch/>
        </p:blipFill>
        <p:spPr>
          <a:xfrm>
            <a:off x="6812737" y="4922305"/>
            <a:ext cx="465416" cy="1519151"/>
          </a:xfrm>
          <a:prstGeom prst="rect">
            <a:avLst/>
          </a:prstGeom>
        </p:spPr>
      </p:pic>
      <p:sp>
        <p:nvSpPr>
          <p:cNvPr id="8" name="Rechteck 10">
            <a:extLst>
              <a:ext uri="{FF2B5EF4-FFF2-40B4-BE49-F238E27FC236}">
                <a16:creationId xmlns:a16="http://schemas.microsoft.com/office/drawing/2014/main" id="{D71E8EEA-5CCC-3C34-03A4-841EF9C9E61A}"/>
              </a:ext>
            </a:extLst>
          </p:cNvPr>
          <p:cNvSpPr/>
          <p:nvPr/>
        </p:nvSpPr>
        <p:spPr>
          <a:xfrm>
            <a:off x="10173475" y="5344464"/>
            <a:ext cx="618265" cy="109284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1948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279">
            <a:extLst>
              <a:ext uri="{FF2B5EF4-FFF2-40B4-BE49-F238E27FC236}">
                <a16:creationId xmlns:a16="http://schemas.microsoft.com/office/drawing/2014/main" id="{C5110DFF-C952-FDD6-E300-11939D545ABA}"/>
              </a:ext>
            </a:extLst>
          </p:cNvPr>
          <p:cNvCxnSpPr/>
          <p:nvPr/>
        </p:nvCxnSpPr>
        <p:spPr>
          <a:xfrm>
            <a:off x="9588842" y="5174894"/>
            <a:ext cx="445637" cy="1162281"/>
          </a:xfrm>
          <a:prstGeom prst="line">
            <a:avLst/>
          </a:prstGeom>
          <a:ln w="2921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10">
            <a:extLst>
              <a:ext uri="{FF2B5EF4-FFF2-40B4-BE49-F238E27FC236}">
                <a16:creationId xmlns:a16="http://schemas.microsoft.com/office/drawing/2014/main" id="{37DE8666-0C49-1A03-D726-CCC31C266299}"/>
              </a:ext>
            </a:extLst>
          </p:cNvPr>
          <p:cNvSpPr/>
          <p:nvPr/>
        </p:nvSpPr>
        <p:spPr>
          <a:xfrm>
            <a:off x="7451948" y="4484894"/>
            <a:ext cx="469402" cy="1954640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Rechteck 10">
            <a:extLst>
              <a:ext uri="{FF2B5EF4-FFF2-40B4-BE49-F238E27FC236}">
                <a16:creationId xmlns:a16="http://schemas.microsoft.com/office/drawing/2014/main" id="{8C8AE94E-AE3F-2D58-1A70-A6F74850D8BD}"/>
              </a:ext>
            </a:extLst>
          </p:cNvPr>
          <p:cNvSpPr/>
          <p:nvPr/>
        </p:nvSpPr>
        <p:spPr>
          <a:xfrm>
            <a:off x="5955412" y="4595102"/>
            <a:ext cx="469402" cy="184443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Picture 129">
            <a:extLst>
              <a:ext uri="{FF2B5EF4-FFF2-40B4-BE49-F238E27FC236}">
                <a16:creationId xmlns:a16="http://schemas.microsoft.com/office/drawing/2014/main" id="{29FD856F-1B53-DCD9-79B8-65465485D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26856"/>
          <a:stretch/>
        </p:blipFill>
        <p:spPr>
          <a:xfrm>
            <a:off x="9037482" y="4167190"/>
            <a:ext cx="465416" cy="2269300"/>
          </a:xfrm>
          <a:prstGeom prst="rect">
            <a:avLst/>
          </a:prstGeom>
        </p:spPr>
      </p:pic>
      <p:pic>
        <p:nvPicPr>
          <p:cNvPr id="64" name="Picture 130">
            <a:extLst>
              <a:ext uri="{FF2B5EF4-FFF2-40B4-BE49-F238E27FC236}">
                <a16:creationId xmlns:a16="http://schemas.microsoft.com/office/drawing/2014/main" id="{9A3514AC-CACA-1184-FDD4-0F81A87DA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r="26856"/>
          <a:stretch/>
        </p:blipFill>
        <p:spPr>
          <a:xfrm>
            <a:off x="6070595" y="4711619"/>
            <a:ext cx="465416" cy="1724251"/>
          </a:xfrm>
          <a:prstGeom prst="rect">
            <a:avLst/>
          </a:prstGeom>
        </p:spPr>
      </p:pic>
      <p:pic>
        <p:nvPicPr>
          <p:cNvPr id="65" name="Picture 131">
            <a:extLst>
              <a:ext uri="{FF2B5EF4-FFF2-40B4-BE49-F238E27FC236}">
                <a16:creationId xmlns:a16="http://schemas.microsoft.com/office/drawing/2014/main" id="{5C76909F-82D3-34CF-DE7B-80A16211C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2" r="26856"/>
          <a:stretch/>
        </p:blipFill>
        <p:spPr>
          <a:xfrm>
            <a:off x="7556558" y="4857918"/>
            <a:ext cx="465416" cy="1577953"/>
          </a:xfrm>
          <a:prstGeom prst="rect">
            <a:avLst/>
          </a:prstGeom>
        </p:spPr>
      </p:pic>
      <p:pic>
        <p:nvPicPr>
          <p:cNvPr id="66" name="Picture 132">
            <a:extLst>
              <a:ext uri="{FF2B5EF4-FFF2-40B4-BE49-F238E27FC236}">
                <a16:creationId xmlns:a16="http://schemas.microsoft.com/office/drawing/2014/main" id="{0914DB07-0B5C-3073-0BE1-49B33D8B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r="26856"/>
          <a:stretch/>
        </p:blipFill>
        <p:spPr>
          <a:xfrm>
            <a:off x="8299539" y="4399822"/>
            <a:ext cx="465416" cy="2036047"/>
          </a:xfrm>
          <a:prstGeom prst="rect">
            <a:avLst/>
          </a:prstGeom>
        </p:spPr>
      </p:pic>
      <p:sp>
        <p:nvSpPr>
          <p:cNvPr id="67" name="Rechteck 10">
            <a:extLst>
              <a:ext uri="{FF2B5EF4-FFF2-40B4-BE49-F238E27FC236}">
                <a16:creationId xmlns:a16="http://schemas.microsoft.com/office/drawing/2014/main" id="{E7215557-199B-9379-9725-123814C83A57}"/>
              </a:ext>
            </a:extLst>
          </p:cNvPr>
          <p:cNvSpPr/>
          <p:nvPr/>
        </p:nvSpPr>
        <p:spPr>
          <a:xfrm>
            <a:off x="5207499" y="4397484"/>
            <a:ext cx="469402" cy="204209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Rechteck 10">
            <a:extLst>
              <a:ext uri="{FF2B5EF4-FFF2-40B4-BE49-F238E27FC236}">
                <a16:creationId xmlns:a16="http://schemas.microsoft.com/office/drawing/2014/main" id="{FB19F800-6B1D-31C5-63CF-A0A38C5A11DD}"/>
              </a:ext>
            </a:extLst>
          </p:cNvPr>
          <p:cNvSpPr/>
          <p:nvPr/>
        </p:nvSpPr>
        <p:spPr>
          <a:xfrm>
            <a:off x="6702743" y="5086721"/>
            <a:ext cx="104271" cy="135281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Rechteck 10">
            <a:extLst>
              <a:ext uri="{FF2B5EF4-FFF2-40B4-BE49-F238E27FC236}">
                <a16:creationId xmlns:a16="http://schemas.microsoft.com/office/drawing/2014/main" id="{8E0E04F7-04BE-DBAC-AC53-1A290001CA90}"/>
              </a:ext>
            </a:extLst>
          </p:cNvPr>
          <p:cNvSpPr/>
          <p:nvPr/>
        </p:nvSpPr>
        <p:spPr>
          <a:xfrm>
            <a:off x="8193035" y="4546607"/>
            <a:ext cx="103122" cy="1892927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hteck 10">
            <a:extLst>
              <a:ext uri="{FF2B5EF4-FFF2-40B4-BE49-F238E27FC236}">
                <a16:creationId xmlns:a16="http://schemas.microsoft.com/office/drawing/2014/main" id="{3EFE3DC4-B0C0-FE7A-BF7E-B837F8FDE641}"/>
              </a:ext>
            </a:extLst>
          </p:cNvPr>
          <p:cNvSpPr/>
          <p:nvPr/>
        </p:nvSpPr>
        <p:spPr>
          <a:xfrm>
            <a:off x="8293983" y="4398989"/>
            <a:ext cx="469402" cy="20405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hteck 10">
            <a:extLst>
              <a:ext uri="{FF2B5EF4-FFF2-40B4-BE49-F238E27FC236}">
                <a16:creationId xmlns:a16="http://schemas.microsoft.com/office/drawing/2014/main" id="{80A1086C-B1A1-0FAA-E51D-7056BD4A953D}"/>
              </a:ext>
            </a:extLst>
          </p:cNvPr>
          <p:cNvSpPr/>
          <p:nvPr/>
        </p:nvSpPr>
        <p:spPr>
          <a:xfrm>
            <a:off x="7552898" y="4857085"/>
            <a:ext cx="469402" cy="15824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Rechteck 10">
            <a:extLst>
              <a:ext uri="{FF2B5EF4-FFF2-40B4-BE49-F238E27FC236}">
                <a16:creationId xmlns:a16="http://schemas.microsoft.com/office/drawing/2014/main" id="{C898A3E3-A204-D55D-E580-0FB065037DE0}"/>
              </a:ext>
            </a:extLst>
          </p:cNvPr>
          <p:cNvSpPr/>
          <p:nvPr/>
        </p:nvSpPr>
        <p:spPr>
          <a:xfrm>
            <a:off x="6067248" y="4711620"/>
            <a:ext cx="469402" cy="172874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Rechteck 10">
            <a:extLst>
              <a:ext uri="{FF2B5EF4-FFF2-40B4-BE49-F238E27FC236}">
                <a16:creationId xmlns:a16="http://schemas.microsoft.com/office/drawing/2014/main" id="{0364B830-CE71-F0D5-E345-44989E966D6D}"/>
              </a:ext>
            </a:extLst>
          </p:cNvPr>
          <p:cNvSpPr/>
          <p:nvPr/>
        </p:nvSpPr>
        <p:spPr>
          <a:xfrm>
            <a:off x="3724695" y="4841675"/>
            <a:ext cx="469402" cy="1597859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5" name="Rechteck 10">
            <a:extLst>
              <a:ext uri="{FF2B5EF4-FFF2-40B4-BE49-F238E27FC236}">
                <a16:creationId xmlns:a16="http://schemas.microsoft.com/office/drawing/2014/main" id="{3555D822-19E6-5EBC-B65E-0591BC0C4EEF}"/>
              </a:ext>
            </a:extLst>
          </p:cNvPr>
          <p:cNvSpPr/>
          <p:nvPr/>
        </p:nvSpPr>
        <p:spPr>
          <a:xfrm>
            <a:off x="2243421" y="4339645"/>
            <a:ext cx="469402" cy="2099886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hteck 10">
            <a:extLst>
              <a:ext uri="{FF2B5EF4-FFF2-40B4-BE49-F238E27FC236}">
                <a16:creationId xmlns:a16="http://schemas.microsoft.com/office/drawing/2014/main" id="{C1FC7502-BC3D-FCCC-ECC7-DA55DFA88F4C}"/>
              </a:ext>
            </a:extLst>
          </p:cNvPr>
          <p:cNvSpPr/>
          <p:nvPr/>
        </p:nvSpPr>
        <p:spPr>
          <a:xfrm>
            <a:off x="2983609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Rechteck 10">
            <a:extLst>
              <a:ext uri="{FF2B5EF4-FFF2-40B4-BE49-F238E27FC236}">
                <a16:creationId xmlns:a16="http://schemas.microsoft.com/office/drawing/2014/main" id="{000A07DB-7346-2812-E055-D17947B7A2B7}"/>
              </a:ext>
            </a:extLst>
          </p:cNvPr>
          <p:cNvSpPr/>
          <p:nvPr/>
        </p:nvSpPr>
        <p:spPr>
          <a:xfrm>
            <a:off x="4464882" y="5043815"/>
            <a:ext cx="469402" cy="139571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Rechteck 10">
            <a:extLst>
              <a:ext uri="{FF2B5EF4-FFF2-40B4-BE49-F238E27FC236}">
                <a16:creationId xmlns:a16="http://schemas.microsoft.com/office/drawing/2014/main" id="{F72909DC-B61A-17AD-4009-97FC5BD18C2F}"/>
              </a:ext>
            </a:extLst>
          </p:cNvPr>
          <p:cNvSpPr/>
          <p:nvPr/>
        </p:nvSpPr>
        <p:spPr>
          <a:xfrm>
            <a:off x="767718" y="4548732"/>
            <a:ext cx="469402" cy="1890802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Rechteck 10">
            <a:extLst>
              <a:ext uri="{FF2B5EF4-FFF2-40B4-BE49-F238E27FC236}">
                <a16:creationId xmlns:a16="http://schemas.microsoft.com/office/drawing/2014/main" id="{F331FE45-FDF2-EBD4-5CB2-CF0B71011382}"/>
              </a:ext>
            </a:extLst>
          </p:cNvPr>
          <p:cNvSpPr/>
          <p:nvPr/>
        </p:nvSpPr>
        <p:spPr>
          <a:xfrm>
            <a:off x="1507904" y="4648152"/>
            <a:ext cx="469402" cy="1791381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Rechteck 10">
            <a:extLst>
              <a:ext uri="{FF2B5EF4-FFF2-40B4-BE49-F238E27FC236}">
                <a16:creationId xmlns:a16="http://schemas.microsoft.com/office/drawing/2014/main" id="{46B5E587-4E95-EF8C-E4A1-93FA4DDB5FF4}"/>
              </a:ext>
            </a:extLst>
          </p:cNvPr>
          <p:cNvSpPr/>
          <p:nvPr/>
        </p:nvSpPr>
        <p:spPr>
          <a:xfrm>
            <a:off x="3831296" y="4636026"/>
            <a:ext cx="469402" cy="1803509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Rechteck 10">
            <a:extLst>
              <a:ext uri="{FF2B5EF4-FFF2-40B4-BE49-F238E27FC236}">
                <a16:creationId xmlns:a16="http://schemas.microsoft.com/office/drawing/2014/main" id="{A087B20E-F53A-97A4-CC2C-AEE88273DDDD}"/>
              </a:ext>
            </a:extLst>
          </p:cNvPr>
          <p:cNvSpPr/>
          <p:nvPr/>
        </p:nvSpPr>
        <p:spPr>
          <a:xfrm>
            <a:off x="3090208" y="4995880"/>
            <a:ext cx="469402" cy="144365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Textfeld 1203">
            <a:extLst>
              <a:ext uri="{FF2B5EF4-FFF2-40B4-BE49-F238E27FC236}">
                <a16:creationId xmlns:a16="http://schemas.microsoft.com/office/drawing/2014/main" id="{CFB1E5C5-46DD-6D24-E826-35D5D8B24FB9}"/>
              </a:ext>
            </a:extLst>
          </p:cNvPr>
          <p:cNvSpPr txBox="1"/>
          <p:nvPr/>
        </p:nvSpPr>
        <p:spPr>
          <a:xfrm>
            <a:off x="309333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Apr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3" name="Textfeld 1203">
            <a:extLst>
              <a:ext uri="{FF2B5EF4-FFF2-40B4-BE49-F238E27FC236}">
                <a16:creationId xmlns:a16="http://schemas.microsoft.com/office/drawing/2014/main" id="{858F6D5B-6E80-4937-AF02-20889ACD5FAC}"/>
              </a:ext>
            </a:extLst>
          </p:cNvPr>
          <p:cNvSpPr txBox="1"/>
          <p:nvPr/>
        </p:nvSpPr>
        <p:spPr>
          <a:xfrm>
            <a:off x="235112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Mar</a:t>
            </a:r>
          </a:p>
        </p:txBody>
      </p:sp>
      <p:sp>
        <p:nvSpPr>
          <p:cNvPr id="84" name="Rechteck 10">
            <a:extLst>
              <a:ext uri="{FF2B5EF4-FFF2-40B4-BE49-F238E27FC236}">
                <a16:creationId xmlns:a16="http://schemas.microsoft.com/office/drawing/2014/main" id="{16D9F1B6-7BE1-4BB2-2B39-1EEA4D2A6EE6}"/>
              </a:ext>
            </a:extLst>
          </p:cNvPr>
          <p:cNvSpPr/>
          <p:nvPr/>
        </p:nvSpPr>
        <p:spPr>
          <a:xfrm>
            <a:off x="4571482" y="4648152"/>
            <a:ext cx="469402" cy="179138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hteck 10">
            <a:extLst>
              <a:ext uri="{FF2B5EF4-FFF2-40B4-BE49-F238E27FC236}">
                <a16:creationId xmlns:a16="http://schemas.microsoft.com/office/drawing/2014/main" id="{9C419F28-FCCC-EDE7-16B4-ED9A4BAA5A49}"/>
              </a:ext>
            </a:extLst>
          </p:cNvPr>
          <p:cNvSpPr/>
          <p:nvPr/>
        </p:nvSpPr>
        <p:spPr>
          <a:xfrm>
            <a:off x="1614503" y="4548732"/>
            <a:ext cx="469402" cy="1890802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Textfeld 1203">
            <a:extLst>
              <a:ext uri="{FF2B5EF4-FFF2-40B4-BE49-F238E27FC236}">
                <a16:creationId xmlns:a16="http://schemas.microsoft.com/office/drawing/2014/main" id="{5FC0D93E-B4AF-22AE-D8BF-A1232D8D42A8}"/>
              </a:ext>
            </a:extLst>
          </p:cNvPr>
          <p:cNvSpPr txBox="1"/>
          <p:nvPr/>
        </p:nvSpPr>
        <p:spPr>
          <a:xfrm>
            <a:off x="160890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Feb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88" name="Textfeld 1203">
            <a:extLst>
              <a:ext uri="{FF2B5EF4-FFF2-40B4-BE49-F238E27FC236}">
                <a16:creationId xmlns:a16="http://schemas.microsoft.com/office/drawing/2014/main" id="{5F46AA6E-C60A-D19F-58C2-B2FA17795056}"/>
              </a:ext>
            </a:extLst>
          </p:cNvPr>
          <p:cNvSpPr txBox="1"/>
          <p:nvPr/>
        </p:nvSpPr>
        <p:spPr>
          <a:xfrm>
            <a:off x="866685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Jan</a:t>
            </a:r>
          </a:p>
        </p:txBody>
      </p:sp>
      <p:sp>
        <p:nvSpPr>
          <p:cNvPr id="89" name="Textfeld 1203">
            <a:extLst>
              <a:ext uri="{FF2B5EF4-FFF2-40B4-BE49-F238E27FC236}">
                <a16:creationId xmlns:a16="http://schemas.microsoft.com/office/drawing/2014/main" id="{7FED8716-0AFF-C400-67F2-043622A0104D}"/>
              </a:ext>
            </a:extLst>
          </p:cNvPr>
          <p:cNvSpPr txBox="1"/>
          <p:nvPr/>
        </p:nvSpPr>
        <p:spPr>
          <a:xfrm>
            <a:off x="606220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Aug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0" name="Textfeld 1203">
            <a:extLst>
              <a:ext uri="{FF2B5EF4-FFF2-40B4-BE49-F238E27FC236}">
                <a16:creationId xmlns:a16="http://schemas.microsoft.com/office/drawing/2014/main" id="{D43AE6F8-01C5-FB15-5102-260C57FBCCC4}"/>
              </a:ext>
            </a:extLst>
          </p:cNvPr>
          <p:cNvSpPr txBox="1"/>
          <p:nvPr/>
        </p:nvSpPr>
        <p:spPr>
          <a:xfrm>
            <a:off x="531998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Jul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1" name="Textfeld 1203">
            <a:extLst>
              <a:ext uri="{FF2B5EF4-FFF2-40B4-BE49-F238E27FC236}">
                <a16:creationId xmlns:a16="http://schemas.microsoft.com/office/drawing/2014/main" id="{B6733939-72DE-2E62-81D4-815BD876EFDC}"/>
              </a:ext>
            </a:extLst>
          </p:cNvPr>
          <p:cNvSpPr txBox="1"/>
          <p:nvPr/>
        </p:nvSpPr>
        <p:spPr>
          <a:xfrm>
            <a:off x="4577770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Jun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2" name="Textfeld 1203">
            <a:extLst>
              <a:ext uri="{FF2B5EF4-FFF2-40B4-BE49-F238E27FC236}">
                <a16:creationId xmlns:a16="http://schemas.microsoft.com/office/drawing/2014/main" id="{E4C75355-1D4B-89A0-D2E5-BBC62ACDE360}"/>
              </a:ext>
            </a:extLst>
          </p:cNvPr>
          <p:cNvSpPr txBox="1"/>
          <p:nvPr/>
        </p:nvSpPr>
        <p:spPr>
          <a:xfrm>
            <a:off x="3835554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May</a:t>
            </a:r>
          </a:p>
        </p:txBody>
      </p:sp>
      <p:sp>
        <p:nvSpPr>
          <p:cNvPr id="93" name="Textfeld 1203">
            <a:extLst>
              <a:ext uri="{FF2B5EF4-FFF2-40B4-BE49-F238E27FC236}">
                <a16:creationId xmlns:a16="http://schemas.microsoft.com/office/drawing/2014/main" id="{4C9CCE69-3E49-52E8-781E-AF77DD0C76B1}"/>
              </a:ext>
            </a:extLst>
          </p:cNvPr>
          <p:cNvSpPr txBox="1"/>
          <p:nvPr/>
        </p:nvSpPr>
        <p:spPr>
          <a:xfrm>
            <a:off x="903106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Dec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4" name="Textfeld 1203">
            <a:extLst>
              <a:ext uri="{FF2B5EF4-FFF2-40B4-BE49-F238E27FC236}">
                <a16:creationId xmlns:a16="http://schemas.microsoft.com/office/drawing/2014/main" id="{4E6FE1FF-996A-280B-5646-CBDCB6442B68}"/>
              </a:ext>
            </a:extLst>
          </p:cNvPr>
          <p:cNvSpPr txBox="1"/>
          <p:nvPr/>
        </p:nvSpPr>
        <p:spPr>
          <a:xfrm>
            <a:off x="8288856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Nov</a:t>
            </a:r>
          </a:p>
        </p:txBody>
      </p:sp>
      <p:sp>
        <p:nvSpPr>
          <p:cNvPr id="95" name="Textfeld 1203">
            <a:extLst>
              <a:ext uri="{FF2B5EF4-FFF2-40B4-BE49-F238E27FC236}">
                <a16:creationId xmlns:a16="http://schemas.microsoft.com/office/drawing/2014/main" id="{EE2A3ECA-47E5-A22D-895D-24908E69734A}"/>
              </a:ext>
            </a:extLst>
          </p:cNvPr>
          <p:cNvSpPr txBox="1"/>
          <p:nvPr/>
        </p:nvSpPr>
        <p:spPr>
          <a:xfrm>
            <a:off x="7546638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 err="1">
                <a:solidFill>
                  <a:srgbClr val="000000"/>
                </a:solidFill>
              </a:rPr>
              <a:t>Oct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6" name="Textfeld 1203">
            <a:extLst>
              <a:ext uri="{FF2B5EF4-FFF2-40B4-BE49-F238E27FC236}">
                <a16:creationId xmlns:a16="http://schemas.microsoft.com/office/drawing/2014/main" id="{FA3929F1-6F46-5CBF-348B-1D93DBE747CF}"/>
              </a:ext>
            </a:extLst>
          </p:cNvPr>
          <p:cNvSpPr txBox="1"/>
          <p:nvPr/>
        </p:nvSpPr>
        <p:spPr>
          <a:xfrm>
            <a:off x="6804422" y="6451936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>
                <a:solidFill>
                  <a:srgbClr val="000000"/>
                </a:solidFill>
              </a:rPr>
              <a:t>Sep</a:t>
            </a:r>
            <a:endParaRPr lang="de-DE" sz="1948" dirty="0">
              <a:solidFill>
                <a:srgbClr val="000000"/>
              </a:solidFill>
            </a:endParaRPr>
          </a:p>
        </p:txBody>
      </p:sp>
      <p:sp>
        <p:nvSpPr>
          <p:cNvPr id="97" name="Textfeld 1203">
            <a:extLst>
              <a:ext uri="{FF2B5EF4-FFF2-40B4-BE49-F238E27FC236}">
                <a16:creationId xmlns:a16="http://schemas.microsoft.com/office/drawing/2014/main" id="{2C45A232-5C57-287F-7221-17B24D7E337F}"/>
              </a:ext>
            </a:extLst>
          </p:cNvPr>
          <p:cNvSpPr txBox="1"/>
          <p:nvPr/>
        </p:nvSpPr>
        <p:spPr>
          <a:xfrm>
            <a:off x="869478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783</a:t>
            </a:r>
          </a:p>
        </p:txBody>
      </p:sp>
      <p:sp>
        <p:nvSpPr>
          <p:cNvPr id="98" name="Textfeld 1203">
            <a:extLst>
              <a:ext uri="{FF2B5EF4-FFF2-40B4-BE49-F238E27FC236}">
                <a16:creationId xmlns:a16="http://schemas.microsoft.com/office/drawing/2014/main" id="{868C88E3-F1FB-CFF1-E196-630A66E68DA5}"/>
              </a:ext>
            </a:extLst>
          </p:cNvPr>
          <p:cNvSpPr txBox="1"/>
          <p:nvPr/>
        </p:nvSpPr>
        <p:spPr>
          <a:xfrm>
            <a:off x="1609696" y="4309087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749</a:t>
            </a:r>
          </a:p>
        </p:txBody>
      </p:sp>
      <p:grpSp>
        <p:nvGrpSpPr>
          <p:cNvPr id="99" name="Group 168">
            <a:extLst>
              <a:ext uri="{FF2B5EF4-FFF2-40B4-BE49-F238E27FC236}">
                <a16:creationId xmlns:a16="http://schemas.microsoft.com/office/drawing/2014/main" id="{EE42D59D-653F-80AB-ABD0-CC3E9EF2539D}"/>
              </a:ext>
            </a:extLst>
          </p:cNvPr>
          <p:cNvGrpSpPr/>
          <p:nvPr/>
        </p:nvGrpSpPr>
        <p:grpSpPr>
          <a:xfrm>
            <a:off x="2345588" y="4112691"/>
            <a:ext cx="481498" cy="2326843"/>
            <a:chOff x="3119082" y="2948876"/>
            <a:chExt cx="568686" cy="3318921"/>
          </a:xfrm>
        </p:grpSpPr>
        <p:sp>
          <p:nvSpPr>
            <p:cNvPr id="100" name="Rechteck 10">
              <a:extLst>
                <a:ext uri="{FF2B5EF4-FFF2-40B4-BE49-F238E27FC236}">
                  <a16:creationId xmlns:a16="http://schemas.microsoft.com/office/drawing/2014/main" id="{3A36F510-4AFC-B675-E026-28F49968C928}"/>
                </a:ext>
              </a:extLst>
            </p:cNvPr>
            <p:cNvSpPr/>
            <p:nvPr/>
          </p:nvSpPr>
          <p:spPr>
            <a:xfrm>
              <a:off x="3124320" y="3290597"/>
              <a:ext cx="554400" cy="2977200"/>
            </a:xfrm>
            <a:prstGeom prst="rect">
              <a:avLst/>
            </a:prstGeom>
            <a:solidFill>
              <a:schemeClr val="tx1"/>
            </a:solidFill>
            <a:ln w="2921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Textfeld 1203">
              <a:extLst>
                <a:ext uri="{FF2B5EF4-FFF2-40B4-BE49-F238E27FC236}">
                  <a16:creationId xmlns:a16="http://schemas.microsoft.com/office/drawing/2014/main" id="{CEF63DC9-A6B5-859B-485C-A69C8FA01BBC}"/>
                </a:ext>
              </a:extLst>
            </p:cNvPr>
            <p:cNvSpPr txBox="1"/>
            <p:nvPr/>
          </p:nvSpPr>
          <p:spPr>
            <a:xfrm>
              <a:off x="3119082" y="2948876"/>
              <a:ext cx="568686" cy="327005"/>
            </a:xfrm>
            <a:prstGeom prst="rect">
              <a:avLst/>
            </a:prstGeom>
            <a:noFill/>
          </p:spPr>
          <p:txBody>
            <a:bodyPr vert="horz" wrap="none" lIns="54866" tIns="12193" rIns="54866" bIns="18287" rtlCol="0" anchor="b">
              <a:no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Font typeface="Arial" pitchFamily="34" charset="0"/>
                <a:buNone/>
                <a:defRPr sz="2300" b="0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defTabSz="457223"/>
              <a:r>
                <a:rPr lang="de-DE" sz="1948" dirty="0">
                  <a:solidFill>
                    <a:srgbClr val="000000"/>
                  </a:solidFill>
                </a:rPr>
                <a:t>827</a:t>
              </a:r>
            </a:p>
          </p:txBody>
        </p:sp>
      </p:grpSp>
      <p:sp>
        <p:nvSpPr>
          <p:cNvPr id="102" name="Textfeld 1203">
            <a:extLst>
              <a:ext uri="{FF2B5EF4-FFF2-40B4-BE49-F238E27FC236}">
                <a16:creationId xmlns:a16="http://schemas.microsoft.com/office/drawing/2014/main" id="{8932E3BE-65E6-AB26-C38C-09677DFDB234}"/>
              </a:ext>
            </a:extLst>
          </p:cNvPr>
          <p:cNvSpPr txBox="1"/>
          <p:nvPr/>
        </p:nvSpPr>
        <p:spPr>
          <a:xfrm>
            <a:off x="3082951" y="4755880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572</a:t>
            </a:r>
          </a:p>
        </p:txBody>
      </p:sp>
      <p:sp>
        <p:nvSpPr>
          <p:cNvPr id="103" name="Textfeld 1203">
            <a:extLst>
              <a:ext uri="{FF2B5EF4-FFF2-40B4-BE49-F238E27FC236}">
                <a16:creationId xmlns:a16="http://schemas.microsoft.com/office/drawing/2014/main" id="{C3BC7B34-651D-28C1-C46F-AE9B44765538}"/>
              </a:ext>
            </a:extLst>
          </p:cNvPr>
          <p:cNvSpPr txBox="1"/>
          <p:nvPr/>
        </p:nvSpPr>
        <p:spPr>
          <a:xfrm>
            <a:off x="3825308" y="439631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715</a:t>
            </a:r>
          </a:p>
        </p:txBody>
      </p:sp>
      <p:sp>
        <p:nvSpPr>
          <p:cNvPr id="104" name="Textfeld 1203">
            <a:extLst>
              <a:ext uri="{FF2B5EF4-FFF2-40B4-BE49-F238E27FC236}">
                <a16:creationId xmlns:a16="http://schemas.microsoft.com/office/drawing/2014/main" id="{A1394592-D618-2C59-2432-D0233A2904CE}"/>
              </a:ext>
            </a:extLst>
          </p:cNvPr>
          <p:cNvSpPr txBox="1"/>
          <p:nvPr/>
        </p:nvSpPr>
        <p:spPr>
          <a:xfrm>
            <a:off x="4565687" y="440798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710</a:t>
            </a:r>
          </a:p>
        </p:txBody>
      </p:sp>
      <p:sp>
        <p:nvSpPr>
          <p:cNvPr id="105" name="Textfeld 1203">
            <a:extLst>
              <a:ext uri="{FF2B5EF4-FFF2-40B4-BE49-F238E27FC236}">
                <a16:creationId xmlns:a16="http://schemas.microsoft.com/office/drawing/2014/main" id="{7A784652-4F7E-46FB-2249-65A5B7A39EB6}"/>
              </a:ext>
            </a:extLst>
          </p:cNvPr>
          <p:cNvSpPr txBox="1"/>
          <p:nvPr/>
        </p:nvSpPr>
        <p:spPr>
          <a:xfrm>
            <a:off x="6060909" y="447254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685</a:t>
            </a:r>
          </a:p>
        </p:txBody>
      </p:sp>
      <p:sp>
        <p:nvSpPr>
          <p:cNvPr id="106" name="Textfeld 1203">
            <a:extLst>
              <a:ext uri="{FF2B5EF4-FFF2-40B4-BE49-F238E27FC236}">
                <a16:creationId xmlns:a16="http://schemas.microsoft.com/office/drawing/2014/main" id="{222F1D70-75CA-C349-DB36-591AABB46E39}"/>
              </a:ext>
            </a:extLst>
          </p:cNvPr>
          <p:cNvSpPr txBox="1"/>
          <p:nvPr/>
        </p:nvSpPr>
        <p:spPr>
          <a:xfrm>
            <a:off x="7547473" y="4617928"/>
            <a:ext cx="481498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627</a:t>
            </a:r>
          </a:p>
        </p:txBody>
      </p:sp>
      <p:sp>
        <p:nvSpPr>
          <p:cNvPr id="107" name="Textfeld 1203">
            <a:extLst>
              <a:ext uri="{FF2B5EF4-FFF2-40B4-BE49-F238E27FC236}">
                <a16:creationId xmlns:a16="http://schemas.microsoft.com/office/drawing/2014/main" id="{75C83744-0C32-EA0C-7FAC-559B225DBF97}"/>
              </a:ext>
            </a:extLst>
          </p:cNvPr>
          <p:cNvSpPr txBox="1"/>
          <p:nvPr/>
        </p:nvSpPr>
        <p:spPr>
          <a:xfrm>
            <a:off x="8285431" y="4158904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809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0A96DBDB-AB30-910F-FC34-97BD2428AF2D}"/>
              </a:ext>
            </a:extLst>
          </p:cNvPr>
          <p:cNvSpPr/>
          <p:nvPr/>
        </p:nvSpPr>
        <p:spPr>
          <a:xfrm>
            <a:off x="9034578" y="4170545"/>
            <a:ext cx="469402" cy="2268988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9" name="Textfeld 1203">
            <a:extLst>
              <a:ext uri="{FF2B5EF4-FFF2-40B4-BE49-F238E27FC236}">
                <a16:creationId xmlns:a16="http://schemas.microsoft.com/office/drawing/2014/main" id="{B730B3D2-4D8B-CC34-906A-1535A92A6019}"/>
              </a:ext>
            </a:extLst>
          </p:cNvPr>
          <p:cNvSpPr txBox="1"/>
          <p:nvPr/>
        </p:nvSpPr>
        <p:spPr>
          <a:xfrm>
            <a:off x="9026848" y="3931342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899</a:t>
            </a:r>
          </a:p>
        </p:txBody>
      </p:sp>
      <p:sp>
        <p:nvSpPr>
          <p:cNvPr id="110" name="Textfeld 1203">
            <a:extLst>
              <a:ext uri="{FF2B5EF4-FFF2-40B4-BE49-F238E27FC236}">
                <a16:creationId xmlns:a16="http://schemas.microsoft.com/office/drawing/2014/main" id="{686896B6-A097-A30E-B30D-843657C0C08C}"/>
              </a:ext>
            </a:extLst>
          </p:cNvPr>
          <p:cNvSpPr txBox="1"/>
          <p:nvPr/>
        </p:nvSpPr>
        <p:spPr>
          <a:xfrm>
            <a:off x="337721" y="5299591"/>
            <a:ext cx="41697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11" name="Textfeld 1203">
            <a:extLst>
              <a:ext uri="{FF2B5EF4-FFF2-40B4-BE49-F238E27FC236}">
                <a16:creationId xmlns:a16="http://schemas.microsoft.com/office/drawing/2014/main" id="{A43A628E-D12F-5A1D-8718-73CB6E12C7D4}"/>
              </a:ext>
            </a:extLst>
          </p:cNvPr>
          <p:cNvSpPr txBox="1"/>
          <p:nvPr/>
        </p:nvSpPr>
        <p:spPr>
          <a:xfrm>
            <a:off x="9518023" y="5139239"/>
            <a:ext cx="444228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12" name="Textfeld 1203">
            <a:extLst>
              <a:ext uri="{FF2B5EF4-FFF2-40B4-BE49-F238E27FC236}">
                <a16:creationId xmlns:a16="http://schemas.microsoft.com/office/drawing/2014/main" id="{BA6D08CB-7A92-C8D2-9256-B37C1C61342E}"/>
              </a:ext>
            </a:extLst>
          </p:cNvPr>
          <p:cNvSpPr txBox="1"/>
          <p:nvPr/>
        </p:nvSpPr>
        <p:spPr>
          <a:xfrm>
            <a:off x="6798212" y="4682425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601</a:t>
            </a:r>
          </a:p>
        </p:txBody>
      </p:sp>
      <p:sp>
        <p:nvSpPr>
          <p:cNvPr id="113" name="Rechteck 10">
            <a:extLst>
              <a:ext uri="{FF2B5EF4-FFF2-40B4-BE49-F238E27FC236}">
                <a16:creationId xmlns:a16="http://schemas.microsoft.com/office/drawing/2014/main" id="{ABFD1942-D9AE-84D4-5A6A-53A060A694C8}"/>
              </a:ext>
            </a:extLst>
          </p:cNvPr>
          <p:cNvSpPr/>
          <p:nvPr/>
        </p:nvSpPr>
        <p:spPr>
          <a:xfrm>
            <a:off x="6805858" y="4922668"/>
            <a:ext cx="469402" cy="151686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6" name="Textfeld 1203">
            <a:extLst>
              <a:ext uri="{FF2B5EF4-FFF2-40B4-BE49-F238E27FC236}">
                <a16:creationId xmlns:a16="http://schemas.microsoft.com/office/drawing/2014/main" id="{28E76A31-9E00-5F48-9B58-628E66F6CD2D}"/>
              </a:ext>
            </a:extLst>
          </p:cNvPr>
          <p:cNvSpPr txBox="1"/>
          <p:nvPr/>
        </p:nvSpPr>
        <p:spPr>
          <a:xfrm>
            <a:off x="380356" y="422326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27" name="Rechteck 10">
            <a:extLst>
              <a:ext uri="{FF2B5EF4-FFF2-40B4-BE49-F238E27FC236}">
                <a16:creationId xmlns:a16="http://schemas.microsoft.com/office/drawing/2014/main" id="{0D4C6501-E124-DE5B-CDBC-14D1CD68E4DF}"/>
              </a:ext>
            </a:extLst>
          </p:cNvPr>
          <p:cNvSpPr/>
          <p:nvPr/>
        </p:nvSpPr>
        <p:spPr>
          <a:xfrm>
            <a:off x="5308647" y="4309408"/>
            <a:ext cx="469402" cy="2130173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8" name="Textfeld 1203">
            <a:extLst>
              <a:ext uri="{FF2B5EF4-FFF2-40B4-BE49-F238E27FC236}">
                <a16:creationId xmlns:a16="http://schemas.microsoft.com/office/drawing/2014/main" id="{BCA54D71-99DC-C180-3B9F-836AAE8EB780}"/>
              </a:ext>
            </a:extLst>
          </p:cNvPr>
          <p:cNvSpPr txBox="1"/>
          <p:nvPr/>
        </p:nvSpPr>
        <p:spPr>
          <a:xfrm>
            <a:off x="5302699" y="4069806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844</a:t>
            </a:r>
          </a:p>
        </p:txBody>
      </p:sp>
      <p:cxnSp>
        <p:nvCxnSpPr>
          <p:cNvPr id="130" name="Straight Connector 600">
            <a:extLst>
              <a:ext uri="{FF2B5EF4-FFF2-40B4-BE49-F238E27FC236}">
                <a16:creationId xmlns:a16="http://schemas.microsoft.com/office/drawing/2014/main" id="{846C6C02-F471-2413-7C01-DDDE13F77FA7}"/>
              </a:ext>
            </a:extLst>
          </p:cNvPr>
          <p:cNvCxnSpPr>
            <a:cxnSpLocks/>
          </p:cNvCxnSpPr>
          <p:nvPr/>
        </p:nvCxnSpPr>
        <p:spPr>
          <a:xfrm>
            <a:off x="692808" y="6439648"/>
            <a:ext cx="8899958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feld 1203">
            <a:extLst>
              <a:ext uri="{FF2B5EF4-FFF2-40B4-BE49-F238E27FC236}">
                <a16:creationId xmlns:a16="http://schemas.microsoft.com/office/drawing/2014/main" id="{B2219C63-DA88-3DFB-52B0-F47368FC239C}"/>
              </a:ext>
            </a:extLst>
          </p:cNvPr>
          <p:cNvSpPr txBox="1"/>
          <p:nvPr/>
        </p:nvSpPr>
        <p:spPr>
          <a:xfrm>
            <a:off x="10244126" y="4346153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8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000000"/>
                </a:solidFill>
              </a:rPr>
              <a:t>821</a:t>
            </a:r>
          </a:p>
        </p:txBody>
      </p:sp>
      <p:sp>
        <p:nvSpPr>
          <p:cNvPr id="132" name="Rechteck 10">
            <a:extLst>
              <a:ext uri="{FF2B5EF4-FFF2-40B4-BE49-F238E27FC236}">
                <a16:creationId xmlns:a16="http://schemas.microsoft.com/office/drawing/2014/main" id="{0F751838-FE7F-F991-D79F-20818DACFE6E}"/>
              </a:ext>
            </a:extLst>
          </p:cNvPr>
          <p:cNvSpPr/>
          <p:nvPr/>
        </p:nvSpPr>
        <p:spPr>
          <a:xfrm>
            <a:off x="10074489" y="4637018"/>
            <a:ext cx="116149" cy="1807114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3" name="Textfeld 1203">
            <a:extLst>
              <a:ext uri="{FF2B5EF4-FFF2-40B4-BE49-F238E27FC236}">
                <a16:creationId xmlns:a16="http://schemas.microsoft.com/office/drawing/2014/main" id="{37DAEF55-845D-8A0E-7CD1-AA7C1F56A535}"/>
              </a:ext>
            </a:extLst>
          </p:cNvPr>
          <p:cNvSpPr txBox="1"/>
          <p:nvPr/>
        </p:nvSpPr>
        <p:spPr>
          <a:xfrm>
            <a:off x="10797222" y="5722372"/>
            <a:ext cx="458656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AC</a:t>
            </a:r>
          </a:p>
        </p:txBody>
      </p:sp>
      <p:sp>
        <p:nvSpPr>
          <p:cNvPr id="134" name="Textfeld 1203">
            <a:extLst>
              <a:ext uri="{FF2B5EF4-FFF2-40B4-BE49-F238E27FC236}">
                <a16:creationId xmlns:a16="http://schemas.microsoft.com/office/drawing/2014/main" id="{55D9D6E3-4C9B-4539-10DB-A00A88E23248}"/>
              </a:ext>
            </a:extLst>
          </p:cNvPr>
          <p:cNvSpPr txBox="1"/>
          <p:nvPr/>
        </p:nvSpPr>
        <p:spPr>
          <a:xfrm>
            <a:off x="10796963" y="4932698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ctr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 defTabSz="457223"/>
            <a:r>
              <a:rPr lang="de-DE" sz="1948" dirty="0">
                <a:solidFill>
                  <a:srgbClr val="000000"/>
                </a:solidFill>
              </a:rPr>
              <a:t>FC</a:t>
            </a:r>
          </a:p>
        </p:txBody>
      </p:sp>
      <p:sp>
        <p:nvSpPr>
          <p:cNvPr id="135" name="Textfeld 1203">
            <a:extLst>
              <a:ext uri="{FF2B5EF4-FFF2-40B4-BE49-F238E27FC236}">
                <a16:creationId xmlns:a16="http://schemas.microsoft.com/office/drawing/2014/main" id="{44E27B17-D8C6-82AE-C231-821623E48B02}"/>
              </a:ext>
            </a:extLst>
          </p:cNvPr>
          <p:cNvSpPr txBox="1"/>
          <p:nvPr/>
        </p:nvSpPr>
        <p:spPr>
          <a:xfrm>
            <a:off x="10206872" y="6455709"/>
            <a:ext cx="481498" cy="40229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2023</a:t>
            </a:r>
          </a:p>
        </p:txBody>
      </p:sp>
      <p:sp>
        <p:nvSpPr>
          <p:cNvPr id="136" name="Rechteck 10">
            <a:extLst>
              <a:ext uri="{FF2B5EF4-FFF2-40B4-BE49-F238E27FC236}">
                <a16:creationId xmlns:a16="http://schemas.microsoft.com/office/drawing/2014/main" id="{3FF8F7AB-DDDD-9BE0-5EC8-04C536D2C36F}"/>
              </a:ext>
            </a:extLst>
          </p:cNvPr>
          <p:cNvSpPr/>
          <p:nvPr/>
        </p:nvSpPr>
        <p:spPr>
          <a:xfrm>
            <a:off x="10176971" y="4584290"/>
            <a:ext cx="469402" cy="814945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7" name="Picture 286">
            <a:extLst>
              <a:ext uri="{FF2B5EF4-FFF2-40B4-BE49-F238E27FC236}">
                <a16:creationId xmlns:a16="http://schemas.microsoft.com/office/drawing/2014/main" id="{E815A19B-96EE-32EE-3FB8-D4168EA3D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4" r="5420"/>
          <a:stretch/>
        </p:blipFill>
        <p:spPr>
          <a:xfrm>
            <a:off x="10184294" y="4585516"/>
            <a:ext cx="601809" cy="814945"/>
          </a:xfrm>
          <a:prstGeom prst="rect">
            <a:avLst/>
          </a:prstGeom>
        </p:spPr>
      </p:pic>
      <p:sp>
        <p:nvSpPr>
          <p:cNvPr id="138" name="Rechteck 10">
            <a:extLst>
              <a:ext uri="{FF2B5EF4-FFF2-40B4-BE49-F238E27FC236}">
                <a16:creationId xmlns:a16="http://schemas.microsoft.com/office/drawing/2014/main" id="{E29C5D94-77CE-43C5-FEF7-A066EAABDFF8}"/>
              </a:ext>
            </a:extLst>
          </p:cNvPr>
          <p:cNvSpPr/>
          <p:nvPr/>
        </p:nvSpPr>
        <p:spPr>
          <a:xfrm>
            <a:off x="10174169" y="4582232"/>
            <a:ext cx="615943" cy="814945"/>
          </a:xfrm>
          <a:prstGeom prst="rect">
            <a:avLst/>
          </a:prstGeom>
          <a:noFill/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Textfeld 1203">
            <a:extLst>
              <a:ext uri="{FF2B5EF4-FFF2-40B4-BE49-F238E27FC236}">
                <a16:creationId xmlns:a16="http://schemas.microsoft.com/office/drawing/2014/main" id="{A9EC3C8B-2CB8-507C-DB02-12C48FC146B8}"/>
              </a:ext>
            </a:extLst>
          </p:cNvPr>
          <p:cNvSpPr txBox="1"/>
          <p:nvPr/>
        </p:nvSpPr>
        <p:spPr>
          <a:xfrm>
            <a:off x="10160740" y="4927284"/>
            <a:ext cx="630999" cy="18254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wrap="none" lIns="54866" tIns="12193" rIns="54866" bIns="18287" rtlCol="0" anchor="ctr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3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000000"/>
                </a:solidFill>
              </a:rPr>
              <a:t>621</a:t>
            </a:r>
          </a:p>
        </p:txBody>
      </p:sp>
      <p:cxnSp>
        <p:nvCxnSpPr>
          <p:cNvPr id="140" name="Straight Connector 279">
            <a:extLst>
              <a:ext uri="{FF2B5EF4-FFF2-40B4-BE49-F238E27FC236}">
                <a16:creationId xmlns:a16="http://schemas.microsoft.com/office/drawing/2014/main" id="{A84389F2-5BCB-820B-9817-83F9601EEA28}"/>
              </a:ext>
            </a:extLst>
          </p:cNvPr>
          <p:cNvCxnSpPr/>
          <p:nvPr/>
        </p:nvCxnSpPr>
        <p:spPr>
          <a:xfrm>
            <a:off x="10028918" y="6444131"/>
            <a:ext cx="82199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feld 1203">
            <a:extLst>
              <a:ext uri="{FF2B5EF4-FFF2-40B4-BE49-F238E27FC236}">
                <a16:creationId xmlns:a16="http://schemas.microsoft.com/office/drawing/2014/main" id="{4BBBDC47-4E98-9749-620A-9DA55CF037CD}"/>
              </a:ext>
            </a:extLst>
          </p:cNvPr>
          <p:cNvSpPr txBox="1"/>
          <p:nvPr/>
        </p:nvSpPr>
        <p:spPr>
          <a:xfrm>
            <a:off x="10134061" y="5693840"/>
            <a:ext cx="703915" cy="33054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sp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FFFFFF"/>
                </a:solidFill>
              </a:rPr>
              <a:t>5</a:t>
            </a:r>
            <a:r>
              <a:rPr lang="de-DE" sz="1000" dirty="0">
                <a:solidFill>
                  <a:srgbClr val="000000"/>
                </a:solidFill>
              </a:rPr>
              <a:t> </a:t>
            </a:r>
            <a:r>
              <a:rPr lang="de-DE" sz="1948" dirty="0">
                <a:solidFill>
                  <a:srgbClr val="FFFFFF"/>
                </a:solidFill>
              </a:rPr>
              <a:t>200</a:t>
            </a:r>
          </a:p>
        </p:txBody>
      </p:sp>
      <p:cxnSp>
        <p:nvCxnSpPr>
          <p:cNvPr id="142" name="Straight Connector 202">
            <a:extLst>
              <a:ext uri="{FF2B5EF4-FFF2-40B4-BE49-F238E27FC236}">
                <a16:creationId xmlns:a16="http://schemas.microsoft.com/office/drawing/2014/main" id="{1A64AD52-E03B-C6FE-BB01-91925C6B0A15}"/>
              </a:ext>
            </a:extLst>
          </p:cNvPr>
          <p:cNvCxnSpPr>
            <a:cxnSpLocks/>
          </p:cNvCxnSpPr>
          <p:nvPr/>
        </p:nvCxnSpPr>
        <p:spPr>
          <a:xfrm>
            <a:off x="7295989" y="3037713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203">
            <a:extLst>
              <a:ext uri="{FF2B5EF4-FFF2-40B4-BE49-F238E27FC236}">
                <a16:creationId xmlns:a16="http://schemas.microsoft.com/office/drawing/2014/main" id="{6CC57ADB-9337-C9D6-08D8-C975AE14619C}"/>
              </a:ext>
            </a:extLst>
          </p:cNvPr>
          <p:cNvCxnSpPr>
            <a:cxnSpLocks/>
          </p:cNvCxnSpPr>
          <p:nvPr/>
        </p:nvCxnSpPr>
        <p:spPr>
          <a:xfrm>
            <a:off x="8034267" y="3389529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04">
            <a:extLst>
              <a:ext uri="{FF2B5EF4-FFF2-40B4-BE49-F238E27FC236}">
                <a16:creationId xmlns:a16="http://schemas.microsoft.com/office/drawing/2014/main" id="{D18F8692-1AC9-5791-866E-C4F69CC2713B}"/>
              </a:ext>
            </a:extLst>
          </p:cNvPr>
          <p:cNvCxnSpPr>
            <a:cxnSpLocks/>
          </p:cNvCxnSpPr>
          <p:nvPr/>
        </p:nvCxnSpPr>
        <p:spPr>
          <a:xfrm>
            <a:off x="8772789" y="3238055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301">
            <a:extLst>
              <a:ext uri="{FF2B5EF4-FFF2-40B4-BE49-F238E27FC236}">
                <a16:creationId xmlns:a16="http://schemas.microsoft.com/office/drawing/2014/main" id="{17D35161-E4C0-9A4D-271A-68232ACF95C1}"/>
              </a:ext>
            </a:extLst>
          </p:cNvPr>
          <p:cNvCxnSpPr>
            <a:cxnSpLocks/>
          </p:cNvCxnSpPr>
          <p:nvPr/>
        </p:nvCxnSpPr>
        <p:spPr>
          <a:xfrm>
            <a:off x="1355813" y="3516018"/>
            <a:ext cx="245640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324">
            <a:extLst>
              <a:ext uri="{FF2B5EF4-FFF2-40B4-BE49-F238E27FC236}">
                <a16:creationId xmlns:a16="http://schemas.microsoft.com/office/drawing/2014/main" id="{D13E3879-9F4B-1250-E195-741DEFF3AC14}"/>
              </a:ext>
            </a:extLst>
          </p:cNvPr>
          <p:cNvCxnSpPr>
            <a:cxnSpLocks/>
          </p:cNvCxnSpPr>
          <p:nvPr/>
        </p:nvCxnSpPr>
        <p:spPr>
          <a:xfrm>
            <a:off x="2095630" y="3435339"/>
            <a:ext cx="26822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330">
            <a:extLst>
              <a:ext uri="{FF2B5EF4-FFF2-40B4-BE49-F238E27FC236}">
                <a16:creationId xmlns:a16="http://schemas.microsoft.com/office/drawing/2014/main" id="{BC587C77-899B-F512-252C-B077B1A81FDC}"/>
              </a:ext>
            </a:extLst>
          </p:cNvPr>
          <p:cNvCxnSpPr>
            <a:cxnSpLocks/>
          </p:cNvCxnSpPr>
          <p:nvPr/>
        </p:nvCxnSpPr>
        <p:spPr>
          <a:xfrm>
            <a:off x="2834428" y="3452795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331">
            <a:extLst>
              <a:ext uri="{FF2B5EF4-FFF2-40B4-BE49-F238E27FC236}">
                <a16:creationId xmlns:a16="http://schemas.microsoft.com/office/drawing/2014/main" id="{E494B8E9-43C7-F0A0-B30C-8FB8F1345991}"/>
              </a:ext>
            </a:extLst>
          </p:cNvPr>
          <p:cNvCxnSpPr>
            <a:cxnSpLocks/>
          </p:cNvCxnSpPr>
          <p:nvPr/>
        </p:nvCxnSpPr>
        <p:spPr>
          <a:xfrm>
            <a:off x="3573285" y="3786726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340">
            <a:extLst>
              <a:ext uri="{FF2B5EF4-FFF2-40B4-BE49-F238E27FC236}">
                <a16:creationId xmlns:a16="http://schemas.microsoft.com/office/drawing/2014/main" id="{AE00CB40-7C71-5608-79B4-EDB93D43C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0" r="34647"/>
          <a:stretch/>
        </p:blipFill>
        <p:spPr>
          <a:xfrm>
            <a:off x="6061747" y="3083940"/>
            <a:ext cx="463283" cy="109677"/>
          </a:xfrm>
          <a:prstGeom prst="rect">
            <a:avLst/>
          </a:prstGeom>
        </p:spPr>
      </p:pic>
      <p:grpSp>
        <p:nvGrpSpPr>
          <p:cNvPr id="150" name="Group 341">
            <a:extLst>
              <a:ext uri="{FF2B5EF4-FFF2-40B4-BE49-F238E27FC236}">
                <a16:creationId xmlns:a16="http://schemas.microsoft.com/office/drawing/2014/main" id="{6501490C-F575-1F5E-164B-76A81F15BEFB}"/>
              </a:ext>
            </a:extLst>
          </p:cNvPr>
          <p:cNvGrpSpPr/>
          <p:nvPr/>
        </p:nvGrpSpPr>
        <p:grpSpPr>
          <a:xfrm>
            <a:off x="688884" y="3558844"/>
            <a:ext cx="8899958" cy="37209"/>
            <a:chOff x="1162391" y="5753276"/>
            <a:chExt cx="10511530" cy="53073"/>
          </a:xfrm>
        </p:grpSpPr>
        <p:cxnSp>
          <p:nvCxnSpPr>
            <p:cNvPr id="151" name="Straight Connector 342">
              <a:extLst>
                <a:ext uri="{FF2B5EF4-FFF2-40B4-BE49-F238E27FC236}">
                  <a16:creationId xmlns:a16="http://schemas.microsoft.com/office/drawing/2014/main" id="{EFF585AD-5F6E-0764-CDF4-4E0AED893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7532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343">
              <a:extLst>
                <a:ext uri="{FF2B5EF4-FFF2-40B4-BE49-F238E27FC236}">
                  <a16:creationId xmlns:a16="http://schemas.microsoft.com/office/drawing/2014/main" id="{7A30F71E-7177-ABF6-67EE-A2B99BC52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58063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feld 1203">
            <a:extLst>
              <a:ext uri="{FF2B5EF4-FFF2-40B4-BE49-F238E27FC236}">
                <a16:creationId xmlns:a16="http://schemas.microsoft.com/office/drawing/2014/main" id="{630EEB69-00A1-EA48-A0FB-3FF83680FEB9}"/>
              </a:ext>
            </a:extLst>
          </p:cNvPr>
          <p:cNvSpPr txBox="1"/>
          <p:nvPr/>
        </p:nvSpPr>
        <p:spPr>
          <a:xfrm>
            <a:off x="3820233" y="338993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+85</a:t>
            </a:r>
          </a:p>
        </p:txBody>
      </p:sp>
      <p:sp>
        <p:nvSpPr>
          <p:cNvPr id="154" name="Textfeld 1203">
            <a:extLst>
              <a:ext uri="{FF2B5EF4-FFF2-40B4-BE49-F238E27FC236}">
                <a16:creationId xmlns:a16="http://schemas.microsoft.com/office/drawing/2014/main" id="{CBF0248D-BDF7-E593-E183-066B785ABF1D}"/>
              </a:ext>
            </a:extLst>
          </p:cNvPr>
          <p:cNvSpPr txBox="1"/>
          <p:nvPr/>
        </p:nvSpPr>
        <p:spPr>
          <a:xfrm>
            <a:off x="3082554" y="3797809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-131</a:t>
            </a:r>
          </a:p>
        </p:txBody>
      </p:sp>
      <p:sp>
        <p:nvSpPr>
          <p:cNvPr id="155" name="Textfeld 1203">
            <a:extLst>
              <a:ext uri="{FF2B5EF4-FFF2-40B4-BE49-F238E27FC236}">
                <a16:creationId xmlns:a16="http://schemas.microsoft.com/office/drawing/2014/main" id="{E02D2925-C0E8-F3D9-1E02-EDB3CE3A953A}"/>
              </a:ext>
            </a:extLst>
          </p:cNvPr>
          <p:cNvSpPr txBox="1"/>
          <p:nvPr/>
        </p:nvSpPr>
        <p:spPr>
          <a:xfrm>
            <a:off x="5305072" y="289669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+30</a:t>
            </a:r>
          </a:p>
        </p:txBody>
      </p:sp>
      <p:sp>
        <p:nvSpPr>
          <p:cNvPr id="156" name="Textfeld 1203">
            <a:extLst>
              <a:ext uri="{FF2B5EF4-FFF2-40B4-BE49-F238E27FC236}">
                <a16:creationId xmlns:a16="http://schemas.microsoft.com/office/drawing/2014/main" id="{7391E5D0-9533-DD90-27AD-A2EB0A1B03AC}"/>
              </a:ext>
            </a:extLst>
          </p:cNvPr>
          <p:cNvSpPr txBox="1"/>
          <p:nvPr/>
        </p:nvSpPr>
        <p:spPr>
          <a:xfrm>
            <a:off x="1605772" y="3247680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+37</a:t>
            </a:r>
          </a:p>
        </p:txBody>
      </p:sp>
      <p:sp>
        <p:nvSpPr>
          <p:cNvPr id="157" name="Textfeld 1203">
            <a:extLst>
              <a:ext uri="{FF2B5EF4-FFF2-40B4-BE49-F238E27FC236}">
                <a16:creationId xmlns:a16="http://schemas.microsoft.com/office/drawing/2014/main" id="{F08BD801-DA95-CA3B-507D-CCC1F37D3656}"/>
              </a:ext>
            </a:extLst>
          </p:cNvPr>
          <p:cNvSpPr txBox="1"/>
          <p:nvPr/>
        </p:nvSpPr>
        <p:spPr>
          <a:xfrm>
            <a:off x="866098" y="3253410"/>
            <a:ext cx="481498" cy="252184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+23</a:t>
            </a:r>
          </a:p>
        </p:txBody>
      </p:sp>
      <p:sp>
        <p:nvSpPr>
          <p:cNvPr id="158" name="Textfeld 1203">
            <a:extLst>
              <a:ext uri="{FF2B5EF4-FFF2-40B4-BE49-F238E27FC236}">
                <a16:creationId xmlns:a16="http://schemas.microsoft.com/office/drawing/2014/main" id="{05510E16-E494-312F-DE7B-393C0002D233}"/>
              </a:ext>
            </a:extLst>
          </p:cNvPr>
          <p:cNvSpPr txBox="1"/>
          <p:nvPr/>
        </p:nvSpPr>
        <p:spPr>
          <a:xfrm>
            <a:off x="6053009" y="3204886"/>
            <a:ext cx="481498" cy="2565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-44</a:t>
            </a:r>
          </a:p>
        </p:txBody>
      </p:sp>
      <p:sp>
        <p:nvSpPr>
          <p:cNvPr id="159" name="Textfeld 1203">
            <a:extLst>
              <a:ext uri="{FF2B5EF4-FFF2-40B4-BE49-F238E27FC236}">
                <a16:creationId xmlns:a16="http://schemas.microsoft.com/office/drawing/2014/main" id="{D3E5D313-9B04-3DFA-A628-752FEE45FB65}"/>
              </a:ext>
            </a:extLst>
          </p:cNvPr>
          <p:cNvSpPr txBox="1"/>
          <p:nvPr/>
        </p:nvSpPr>
        <p:spPr>
          <a:xfrm>
            <a:off x="7526320" y="3401524"/>
            <a:ext cx="521746" cy="2773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 -140 </a:t>
            </a:r>
          </a:p>
        </p:txBody>
      </p:sp>
      <p:sp>
        <p:nvSpPr>
          <p:cNvPr id="160" name="Textfeld 1203">
            <a:extLst>
              <a:ext uri="{FF2B5EF4-FFF2-40B4-BE49-F238E27FC236}">
                <a16:creationId xmlns:a16="http://schemas.microsoft.com/office/drawing/2014/main" id="{55C5CC16-8C6C-F481-FABC-71736BCAC69D}"/>
              </a:ext>
            </a:extLst>
          </p:cNvPr>
          <p:cNvSpPr txBox="1"/>
          <p:nvPr/>
        </p:nvSpPr>
        <p:spPr>
          <a:xfrm>
            <a:off x="8286097" y="2999050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+59</a:t>
            </a:r>
          </a:p>
        </p:txBody>
      </p:sp>
      <p:sp>
        <p:nvSpPr>
          <p:cNvPr id="161" name="Rechteck 10">
            <a:extLst>
              <a:ext uri="{FF2B5EF4-FFF2-40B4-BE49-F238E27FC236}">
                <a16:creationId xmlns:a16="http://schemas.microsoft.com/office/drawing/2014/main" id="{CAF6D73D-62F7-51CB-971C-C7090242C0B8}"/>
              </a:ext>
            </a:extLst>
          </p:cNvPr>
          <p:cNvSpPr/>
          <p:nvPr/>
        </p:nvSpPr>
        <p:spPr>
          <a:xfrm>
            <a:off x="3829762" y="3575412"/>
            <a:ext cx="469402" cy="211467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chteck 10">
            <a:extLst>
              <a:ext uri="{FF2B5EF4-FFF2-40B4-BE49-F238E27FC236}">
                <a16:creationId xmlns:a16="http://schemas.microsoft.com/office/drawing/2014/main" id="{43ADDBBF-891B-CAA8-3B1F-057D973A80E3}"/>
              </a:ext>
            </a:extLst>
          </p:cNvPr>
          <p:cNvSpPr/>
          <p:nvPr/>
        </p:nvSpPr>
        <p:spPr>
          <a:xfrm>
            <a:off x="3088674" y="3452265"/>
            <a:ext cx="469402" cy="334163"/>
          </a:xfrm>
          <a:prstGeom prst="rect">
            <a:avLst/>
          </a:prstGeom>
          <a:solidFill>
            <a:schemeClr val="bg2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3" name="Rechteck 10">
            <a:extLst>
              <a:ext uri="{FF2B5EF4-FFF2-40B4-BE49-F238E27FC236}">
                <a16:creationId xmlns:a16="http://schemas.microsoft.com/office/drawing/2014/main" id="{12F999B4-7E1D-1D0A-BC29-C80CB6216153}"/>
              </a:ext>
            </a:extLst>
          </p:cNvPr>
          <p:cNvSpPr/>
          <p:nvPr/>
        </p:nvSpPr>
        <p:spPr>
          <a:xfrm>
            <a:off x="872784" y="3516645"/>
            <a:ext cx="469402" cy="5033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chteck 10">
            <a:extLst>
              <a:ext uri="{FF2B5EF4-FFF2-40B4-BE49-F238E27FC236}">
                <a16:creationId xmlns:a16="http://schemas.microsoft.com/office/drawing/2014/main" id="{307073FE-EF82-EB9E-7BC3-4A25F1A44AC8}"/>
              </a:ext>
            </a:extLst>
          </p:cNvPr>
          <p:cNvSpPr/>
          <p:nvPr/>
        </p:nvSpPr>
        <p:spPr>
          <a:xfrm>
            <a:off x="1610581" y="3434713"/>
            <a:ext cx="469402" cy="81932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chteck 10">
            <a:extLst>
              <a:ext uri="{FF2B5EF4-FFF2-40B4-BE49-F238E27FC236}">
                <a16:creationId xmlns:a16="http://schemas.microsoft.com/office/drawing/2014/main" id="{00EFB181-158A-B1E4-596D-F4964A442806}"/>
              </a:ext>
            </a:extLst>
          </p:cNvPr>
          <p:cNvSpPr/>
          <p:nvPr/>
        </p:nvSpPr>
        <p:spPr>
          <a:xfrm>
            <a:off x="6060238" y="3083551"/>
            <a:ext cx="469402" cy="111051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hteck 10">
            <a:extLst>
              <a:ext uri="{FF2B5EF4-FFF2-40B4-BE49-F238E27FC236}">
                <a16:creationId xmlns:a16="http://schemas.microsoft.com/office/drawing/2014/main" id="{D30F07EB-4DC6-6148-25B6-82C5F6C7D090}"/>
              </a:ext>
            </a:extLst>
          </p:cNvPr>
          <p:cNvSpPr/>
          <p:nvPr/>
        </p:nvSpPr>
        <p:spPr>
          <a:xfrm>
            <a:off x="8292450" y="3240535"/>
            <a:ext cx="469402" cy="148911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Rechteck 10">
            <a:extLst>
              <a:ext uri="{FF2B5EF4-FFF2-40B4-BE49-F238E27FC236}">
                <a16:creationId xmlns:a16="http://schemas.microsoft.com/office/drawing/2014/main" id="{85F3AEF4-F497-59BB-5D9C-D96A598C0799}"/>
              </a:ext>
            </a:extLst>
          </p:cNvPr>
          <p:cNvSpPr/>
          <p:nvPr/>
        </p:nvSpPr>
        <p:spPr>
          <a:xfrm>
            <a:off x="7551363" y="3036637"/>
            <a:ext cx="469402" cy="352443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68" name="Straight Connector 403">
            <a:extLst>
              <a:ext uri="{FF2B5EF4-FFF2-40B4-BE49-F238E27FC236}">
                <a16:creationId xmlns:a16="http://schemas.microsoft.com/office/drawing/2014/main" id="{1715B901-8966-BE99-6E2C-65EE45CF6FC8}"/>
              </a:ext>
            </a:extLst>
          </p:cNvPr>
          <p:cNvCxnSpPr>
            <a:cxnSpLocks/>
          </p:cNvCxnSpPr>
          <p:nvPr/>
        </p:nvCxnSpPr>
        <p:spPr>
          <a:xfrm>
            <a:off x="5057957" y="3163889"/>
            <a:ext cx="243845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404">
            <a:extLst>
              <a:ext uri="{FF2B5EF4-FFF2-40B4-BE49-F238E27FC236}">
                <a16:creationId xmlns:a16="http://schemas.microsoft.com/office/drawing/2014/main" id="{80BC344F-D2E9-118E-46D8-834D554187D7}"/>
              </a:ext>
            </a:extLst>
          </p:cNvPr>
          <p:cNvCxnSpPr>
            <a:cxnSpLocks/>
          </p:cNvCxnSpPr>
          <p:nvPr/>
        </p:nvCxnSpPr>
        <p:spPr>
          <a:xfrm>
            <a:off x="5793596" y="3083508"/>
            <a:ext cx="25298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405">
            <a:extLst>
              <a:ext uri="{FF2B5EF4-FFF2-40B4-BE49-F238E27FC236}">
                <a16:creationId xmlns:a16="http://schemas.microsoft.com/office/drawing/2014/main" id="{25444817-5BE3-A345-F1EF-CDBDC33CD902}"/>
              </a:ext>
            </a:extLst>
          </p:cNvPr>
          <p:cNvCxnSpPr>
            <a:cxnSpLocks/>
          </p:cNvCxnSpPr>
          <p:nvPr/>
        </p:nvCxnSpPr>
        <p:spPr>
          <a:xfrm>
            <a:off x="6539778" y="3194451"/>
            <a:ext cx="272959" cy="0"/>
          </a:xfrm>
          <a:prstGeom prst="line">
            <a:avLst/>
          </a:prstGeom>
          <a:ln w="292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Picture 411">
            <a:extLst>
              <a:ext uri="{FF2B5EF4-FFF2-40B4-BE49-F238E27FC236}">
                <a16:creationId xmlns:a16="http://schemas.microsoft.com/office/drawing/2014/main" id="{1BFFFFBD-62C9-C871-7E94-C60FFBA6A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3" r="34647" b="-1"/>
          <a:stretch/>
        </p:blipFill>
        <p:spPr>
          <a:xfrm>
            <a:off x="7554459" y="3039465"/>
            <a:ext cx="463283" cy="348916"/>
          </a:xfrm>
          <a:prstGeom prst="rect">
            <a:avLst/>
          </a:prstGeom>
        </p:spPr>
      </p:pic>
      <p:sp>
        <p:nvSpPr>
          <p:cNvPr id="172" name="Rechteck 10">
            <a:extLst>
              <a:ext uri="{FF2B5EF4-FFF2-40B4-BE49-F238E27FC236}">
                <a16:creationId xmlns:a16="http://schemas.microsoft.com/office/drawing/2014/main" id="{AF4640CC-814E-C96B-8E6D-5D88AF835B5C}"/>
              </a:ext>
            </a:extLst>
          </p:cNvPr>
          <p:cNvSpPr/>
          <p:nvPr/>
        </p:nvSpPr>
        <p:spPr>
          <a:xfrm>
            <a:off x="7553130" y="3036943"/>
            <a:ext cx="469402" cy="352443"/>
          </a:xfrm>
          <a:prstGeom prst="rect">
            <a:avLst/>
          </a:prstGeom>
          <a:noFill/>
          <a:ln w="2921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Picture 414">
            <a:extLst>
              <a:ext uri="{FF2B5EF4-FFF2-40B4-BE49-F238E27FC236}">
                <a16:creationId xmlns:a16="http://schemas.microsoft.com/office/drawing/2014/main" id="{7A06916E-F2CA-CA3C-B96B-6C0AF6C695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3" r="25315"/>
          <a:stretch/>
        </p:blipFill>
        <p:spPr>
          <a:xfrm>
            <a:off x="8297238" y="3240985"/>
            <a:ext cx="466186" cy="148015"/>
          </a:xfrm>
          <a:prstGeom prst="rect">
            <a:avLst/>
          </a:prstGeom>
        </p:spPr>
      </p:pic>
      <p:sp>
        <p:nvSpPr>
          <p:cNvPr id="174" name="Rechteck 10">
            <a:extLst>
              <a:ext uri="{FF2B5EF4-FFF2-40B4-BE49-F238E27FC236}">
                <a16:creationId xmlns:a16="http://schemas.microsoft.com/office/drawing/2014/main" id="{4CED9807-2EC4-F7CD-E740-9A108CC2E9B9}"/>
              </a:ext>
            </a:extLst>
          </p:cNvPr>
          <p:cNvSpPr/>
          <p:nvPr/>
        </p:nvSpPr>
        <p:spPr>
          <a:xfrm>
            <a:off x="8292370" y="3238978"/>
            <a:ext cx="469402" cy="148911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5" name="Rechteck 10">
            <a:extLst>
              <a:ext uri="{FF2B5EF4-FFF2-40B4-BE49-F238E27FC236}">
                <a16:creationId xmlns:a16="http://schemas.microsoft.com/office/drawing/2014/main" id="{DA742674-C103-E0B4-F674-E579F4D1CFE8}"/>
              </a:ext>
            </a:extLst>
          </p:cNvPr>
          <p:cNvSpPr/>
          <p:nvPr/>
        </p:nvSpPr>
        <p:spPr>
          <a:xfrm flipV="1">
            <a:off x="2366311" y="3425517"/>
            <a:ext cx="469402" cy="20191"/>
          </a:xfrm>
          <a:prstGeom prst="rect">
            <a:avLst/>
          </a:prstGeom>
          <a:solidFill>
            <a:schemeClr val="bg2"/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Rechteck 10">
            <a:extLst>
              <a:ext uri="{FF2B5EF4-FFF2-40B4-BE49-F238E27FC236}">
                <a16:creationId xmlns:a16="http://schemas.microsoft.com/office/drawing/2014/main" id="{73A6F36B-D2F5-B94C-227D-B40C8F400602}"/>
              </a:ext>
            </a:extLst>
          </p:cNvPr>
          <p:cNvSpPr/>
          <p:nvPr/>
        </p:nvSpPr>
        <p:spPr>
          <a:xfrm>
            <a:off x="4587082" y="3164055"/>
            <a:ext cx="469402" cy="389779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7" name="Rechteck 10">
            <a:extLst>
              <a:ext uri="{FF2B5EF4-FFF2-40B4-BE49-F238E27FC236}">
                <a16:creationId xmlns:a16="http://schemas.microsoft.com/office/drawing/2014/main" id="{309489DA-E0A4-E543-0B63-8B0B2946A1B0}"/>
              </a:ext>
            </a:extLst>
          </p:cNvPr>
          <p:cNvSpPr/>
          <p:nvPr/>
        </p:nvSpPr>
        <p:spPr>
          <a:xfrm>
            <a:off x="9037499" y="2992374"/>
            <a:ext cx="469402" cy="243949"/>
          </a:xfrm>
          <a:prstGeom prst="rect">
            <a:avLst/>
          </a:prstGeom>
          <a:solidFill>
            <a:schemeClr val="bg1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8" name="Picture 423">
            <a:extLst>
              <a:ext uri="{FF2B5EF4-FFF2-40B4-BE49-F238E27FC236}">
                <a16:creationId xmlns:a16="http://schemas.microsoft.com/office/drawing/2014/main" id="{A50490C9-BDC8-5525-B45B-B8A74C06A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9" r="26746" b="593"/>
          <a:stretch/>
        </p:blipFill>
        <p:spPr>
          <a:xfrm>
            <a:off x="9045650" y="2996417"/>
            <a:ext cx="457249" cy="239907"/>
          </a:xfrm>
          <a:prstGeom prst="rect">
            <a:avLst/>
          </a:prstGeom>
        </p:spPr>
      </p:pic>
      <p:sp>
        <p:nvSpPr>
          <p:cNvPr id="179" name="Textfeld 1203">
            <a:extLst>
              <a:ext uri="{FF2B5EF4-FFF2-40B4-BE49-F238E27FC236}">
                <a16:creationId xmlns:a16="http://schemas.microsoft.com/office/drawing/2014/main" id="{45FB716F-380C-3B16-C443-0FDAA4F18F18}"/>
              </a:ext>
            </a:extLst>
          </p:cNvPr>
          <p:cNvSpPr txBox="1"/>
          <p:nvPr/>
        </p:nvSpPr>
        <p:spPr>
          <a:xfrm>
            <a:off x="2427339" y="3446972"/>
            <a:ext cx="343363" cy="22925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en-U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80" name="Textfeld 1203">
            <a:extLst>
              <a:ext uri="{FF2B5EF4-FFF2-40B4-BE49-F238E27FC236}">
                <a16:creationId xmlns:a16="http://schemas.microsoft.com/office/drawing/2014/main" id="{E3E8E915-5A50-82A5-70A0-D4222029AB4F}"/>
              </a:ext>
            </a:extLst>
          </p:cNvPr>
          <p:cNvSpPr txBox="1"/>
          <p:nvPr/>
        </p:nvSpPr>
        <p:spPr>
          <a:xfrm>
            <a:off x="4581797" y="297722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+157</a:t>
            </a:r>
          </a:p>
        </p:txBody>
      </p:sp>
      <p:sp>
        <p:nvSpPr>
          <p:cNvPr id="181" name="Textfeld 1203">
            <a:extLst>
              <a:ext uri="{FF2B5EF4-FFF2-40B4-BE49-F238E27FC236}">
                <a16:creationId xmlns:a16="http://schemas.microsoft.com/office/drawing/2014/main" id="{0A76370A-FE4B-81B3-90A4-FE3DAC6CF8DF}"/>
              </a:ext>
            </a:extLst>
          </p:cNvPr>
          <p:cNvSpPr txBox="1"/>
          <p:nvPr/>
        </p:nvSpPr>
        <p:spPr>
          <a:xfrm>
            <a:off x="6814900" y="2850685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+65</a:t>
            </a:r>
          </a:p>
        </p:txBody>
      </p:sp>
      <p:sp>
        <p:nvSpPr>
          <p:cNvPr id="182" name="Textfeld 1203">
            <a:extLst>
              <a:ext uri="{FF2B5EF4-FFF2-40B4-BE49-F238E27FC236}">
                <a16:creationId xmlns:a16="http://schemas.microsoft.com/office/drawing/2014/main" id="{6247C850-E9FA-C0D2-04A0-E035784D44D2}"/>
              </a:ext>
            </a:extLst>
          </p:cNvPr>
          <p:cNvSpPr txBox="1"/>
          <p:nvPr/>
        </p:nvSpPr>
        <p:spPr>
          <a:xfrm>
            <a:off x="9026142" y="2804639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+96</a:t>
            </a:r>
          </a:p>
        </p:txBody>
      </p:sp>
      <p:pic>
        <p:nvPicPr>
          <p:cNvPr id="183" name="Picture 428">
            <a:extLst>
              <a:ext uri="{FF2B5EF4-FFF2-40B4-BE49-F238E27FC236}">
                <a16:creationId xmlns:a16="http://schemas.microsoft.com/office/drawing/2014/main" id="{F9129C13-BDD7-3F05-7C75-EFA0C1871C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59" r="25014" b="266"/>
          <a:stretch/>
        </p:blipFill>
        <p:spPr>
          <a:xfrm>
            <a:off x="6823824" y="3042521"/>
            <a:ext cx="468061" cy="148100"/>
          </a:xfrm>
          <a:prstGeom prst="rect">
            <a:avLst/>
          </a:prstGeom>
          <a:noFill/>
        </p:spPr>
      </p:pic>
      <p:sp>
        <p:nvSpPr>
          <p:cNvPr id="184" name="Rechteck 10">
            <a:extLst>
              <a:ext uri="{FF2B5EF4-FFF2-40B4-BE49-F238E27FC236}">
                <a16:creationId xmlns:a16="http://schemas.microsoft.com/office/drawing/2014/main" id="{ED01A4B3-626C-82FF-EE2E-89040AA8AD3B}"/>
              </a:ext>
            </a:extLst>
          </p:cNvPr>
          <p:cNvSpPr/>
          <p:nvPr/>
        </p:nvSpPr>
        <p:spPr>
          <a:xfrm>
            <a:off x="6823036" y="3037177"/>
            <a:ext cx="469402" cy="157596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5" name="Rechteck 10">
            <a:extLst>
              <a:ext uri="{FF2B5EF4-FFF2-40B4-BE49-F238E27FC236}">
                <a16:creationId xmlns:a16="http://schemas.microsoft.com/office/drawing/2014/main" id="{D6040B73-0A47-3BAB-36ED-17F69182310D}"/>
              </a:ext>
            </a:extLst>
          </p:cNvPr>
          <p:cNvSpPr/>
          <p:nvPr/>
        </p:nvSpPr>
        <p:spPr>
          <a:xfrm>
            <a:off x="9032108" y="2993988"/>
            <a:ext cx="469402" cy="243949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6" name="Rechteck 10">
            <a:extLst>
              <a:ext uri="{FF2B5EF4-FFF2-40B4-BE49-F238E27FC236}">
                <a16:creationId xmlns:a16="http://schemas.microsoft.com/office/drawing/2014/main" id="{803A1F15-F429-F303-47DF-2843A364A717}"/>
              </a:ext>
            </a:extLst>
          </p:cNvPr>
          <p:cNvSpPr/>
          <p:nvPr/>
        </p:nvSpPr>
        <p:spPr>
          <a:xfrm>
            <a:off x="5311035" y="3083922"/>
            <a:ext cx="469402" cy="80066"/>
          </a:xfrm>
          <a:prstGeom prst="rect">
            <a:avLst/>
          </a:prstGeom>
          <a:solidFill>
            <a:schemeClr val="accent3"/>
          </a:solidFill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87" name="Group 267">
            <a:extLst>
              <a:ext uri="{FF2B5EF4-FFF2-40B4-BE49-F238E27FC236}">
                <a16:creationId xmlns:a16="http://schemas.microsoft.com/office/drawing/2014/main" id="{9A78A831-FB2C-4E23-9111-54ADAC03490C}"/>
              </a:ext>
            </a:extLst>
          </p:cNvPr>
          <p:cNvGrpSpPr/>
          <p:nvPr/>
        </p:nvGrpSpPr>
        <p:grpSpPr>
          <a:xfrm>
            <a:off x="10027127" y="3558844"/>
            <a:ext cx="822979" cy="37209"/>
            <a:chOff x="1314791" y="5905676"/>
            <a:chExt cx="10511530" cy="53073"/>
          </a:xfrm>
        </p:grpSpPr>
        <p:cxnSp>
          <p:nvCxnSpPr>
            <p:cNvPr id="188" name="Straight Connector 268">
              <a:extLst>
                <a:ext uri="{FF2B5EF4-FFF2-40B4-BE49-F238E27FC236}">
                  <a16:creationId xmlns:a16="http://schemas.microsoft.com/office/drawing/2014/main" id="{84145E58-A7AE-A44F-75C5-88E298E2A139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056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269">
              <a:extLst>
                <a:ext uri="{FF2B5EF4-FFF2-40B4-BE49-F238E27FC236}">
                  <a16:creationId xmlns:a16="http://schemas.microsoft.com/office/drawing/2014/main" id="{A9FB5678-CDF0-A0E9-F0C5-8DADFB7A5F81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587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feld 1203">
            <a:extLst>
              <a:ext uri="{FF2B5EF4-FFF2-40B4-BE49-F238E27FC236}">
                <a16:creationId xmlns:a16="http://schemas.microsoft.com/office/drawing/2014/main" id="{0F9A5CA8-E808-C65E-4197-D976A47BC9BC}"/>
              </a:ext>
            </a:extLst>
          </p:cNvPr>
          <p:cNvSpPr txBox="1"/>
          <p:nvPr/>
        </p:nvSpPr>
        <p:spPr>
          <a:xfrm>
            <a:off x="267409" y="3298288"/>
            <a:ext cx="481498" cy="229258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</a:t>
            </a:r>
          </a:p>
        </p:txBody>
      </p:sp>
      <p:sp>
        <p:nvSpPr>
          <p:cNvPr id="191" name="Textfeld 1203">
            <a:extLst>
              <a:ext uri="{FF2B5EF4-FFF2-40B4-BE49-F238E27FC236}">
                <a16:creationId xmlns:a16="http://schemas.microsoft.com/office/drawing/2014/main" id="{FBBB64F8-B62E-51D6-D5E3-DAF4999A583E}"/>
              </a:ext>
            </a:extLst>
          </p:cNvPr>
          <p:cNvSpPr txBox="1"/>
          <p:nvPr/>
        </p:nvSpPr>
        <p:spPr>
          <a:xfrm>
            <a:off x="10239543" y="2798197"/>
            <a:ext cx="481498" cy="176200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+250</a:t>
            </a:r>
          </a:p>
        </p:txBody>
      </p:sp>
      <p:pic>
        <p:nvPicPr>
          <p:cNvPr id="192" name="Picture 423">
            <a:extLst>
              <a:ext uri="{FF2B5EF4-FFF2-40B4-BE49-F238E27FC236}">
                <a16:creationId xmlns:a16="http://schemas.microsoft.com/office/drawing/2014/main" id="{27D3980E-D14E-A29D-88A4-4503346C2C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4998" r="2758" b="399"/>
          <a:stretch/>
        </p:blipFill>
        <p:spPr>
          <a:xfrm>
            <a:off x="10185722" y="2992374"/>
            <a:ext cx="606329" cy="581057"/>
          </a:xfrm>
          <a:prstGeom prst="rect">
            <a:avLst/>
          </a:prstGeom>
        </p:spPr>
      </p:pic>
      <p:sp>
        <p:nvSpPr>
          <p:cNvPr id="193" name="Rechteck 10">
            <a:extLst>
              <a:ext uri="{FF2B5EF4-FFF2-40B4-BE49-F238E27FC236}">
                <a16:creationId xmlns:a16="http://schemas.microsoft.com/office/drawing/2014/main" id="{F6AF94B0-A608-94B8-BE16-969F7BF03C25}"/>
              </a:ext>
            </a:extLst>
          </p:cNvPr>
          <p:cNvSpPr/>
          <p:nvPr/>
        </p:nvSpPr>
        <p:spPr>
          <a:xfrm>
            <a:off x="10176994" y="2977225"/>
            <a:ext cx="618074" cy="590207"/>
          </a:xfrm>
          <a:prstGeom prst="rect">
            <a:avLst/>
          </a:prstGeom>
          <a:noFill/>
          <a:ln w="2921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" name="Group 401">
            <a:extLst>
              <a:ext uri="{FF2B5EF4-FFF2-40B4-BE49-F238E27FC236}">
                <a16:creationId xmlns:a16="http://schemas.microsoft.com/office/drawing/2014/main" id="{03E94858-9B01-6931-1BE5-9DFABD0C3CE2}"/>
              </a:ext>
            </a:extLst>
          </p:cNvPr>
          <p:cNvGrpSpPr/>
          <p:nvPr/>
        </p:nvGrpSpPr>
        <p:grpSpPr>
          <a:xfrm>
            <a:off x="6985460" y="1734085"/>
            <a:ext cx="145206" cy="146400"/>
            <a:chOff x="8127059" y="3747918"/>
            <a:chExt cx="171500" cy="171799"/>
          </a:xfrm>
        </p:grpSpPr>
        <p:pic>
          <p:nvPicPr>
            <p:cNvPr id="11" name="Picture 402">
              <a:extLst>
                <a:ext uri="{FF2B5EF4-FFF2-40B4-BE49-F238E27FC236}">
                  <a16:creationId xmlns:a16="http://schemas.microsoft.com/office/drawing/2014/main" id="{018059A1-9766-0142-2FA1-42E222AFA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2" name="Rectangle 403">
              <a:extLst>
                <a:ext uri="{FF2B5EF4-FFF2-40B4-BE49-F238E27FC236}">
                  <a16:creationId xmlns:a16="http://schemas.microsoft.com/office/drawing/2014/main" id="{27C4525A-ECC2-0F69-B837-0A4A95362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" name="Group 404">
            <a:extLst>
              <a:ext uri="{FF2B5EF4-FFF2-40B4-BE49-F238E27FC236}">
                <a16:creationId xmlns:a16="http://schemas.microsoft.com/office/drawing/2014/main" id="{5F635066-133D-ED5E-A376-DCC92DACF5EF}"/>
              </a:ext>
            </a:extLst>
          </p:cNvPr>
          <p:cNvGrpSpPr/>
          <p:nvPr/>
        </p:nvGrpSpPr>
        <p:grpSpPr>
          <a:xfrm>
            <a:off x="7722718" y="2382468"/>
            <a:ext cx="145206" cy="146400"/>
            <a:chOff x="8127059" y="3747918"/>
            <a:chExt cx="171500" cy="171799"/>
          </a:xfrm>
        </p:grpSpPr>
        <p:pic>
          <p:nvPicPr>
            <p:cNvPr id="14" name="Picture 405">
              <a:extLst>
                <a:ext uri="{FF2B5EF4-FFF2-40B4-BE49-F238E27FC236}">
                  <a16:creationId xmlns:a16="http://schemas.microsoft.com/office/drawing/2014/main" id="{5E723518-0D41-E8CA-6374-0A124A4D8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5" name="Rectangle 406">
              <a:extLst>
                <a:ext uri="{FF2B5EF4-FFF2-40B4-BE49-F238E27FC236}">
                  <a16:creationId xmlns:a16="http://schemas.microsoft.com/office/drawing/2014/main" id="{24D404A1-A7D2-8FC4-7D51-D7A9C6283B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6" name="Group 407">
            <a:extLst>
              <a:ext uri="{FF2B5EF4-FFF2-40B4-BE49-F238E27FC236}">
                <a16:creationId xmlns:a16="http://schemas.microsoft.com/office/drawing/2014/main" id="{FAE371F1-31CC-F0F2-D219-8DA98BFFF171}"/>
              </a:ext>
            </a:extLst>
          </p:cNvPr>
          <p:cNvGrpSpPr/>
          <p:nvPr/>
        </p:nvGrpSpPr>
        <p:grpSpPr>
          <a:xfrm>
            <a:off x="9200436" y="1727279"/>
            <a:ext cx="145206" cy="146400"/>
            <a:chOff x="8127059" y="3747918"/>
            <a:chExt cx="171500" cy="171799"/>
          </a:xfrm>
        </p:grpSpPr>
        <p:pic>
          <p:nvPicPr>
            <p:cNvPr id="17" name="Picture 408">
              <a:extLst>
                <a:ext uri="{FF2B5EF4-FFF2-40B4-BE49-F238E27FC236}">
                  <a16:creationId xmlns:a16="http://schemas.microsoft.com/office/drawing/2014/main" id="{E5465242-8D9A-CFE0-CAA7-D5A8555C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18" name="Rectangle 409">
              <a:extLst>
                <a:ext uri="{FF2B5EF4-FFF2-40B4-BE49-F238E27FC236}">
                  <a16:creationId xmlns:a16="http://schemas.microsoft.com/office/drawing/2014/main" id="{910091C1-2B1D-91AB-3A31-E2F155762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9" name="Group 410">
            <a:extLst>
              <a:ext uri="{FF2B5EF4-FFF2-40B4-BE49-F238E27FC236}">
                <a16:creationId xmlns:a16="http://schemas.microsoft.com/office/drawing/2014/main" id="{AFFCA8EC-4129-FD36-CC1E-A563539816FD}"/>
              </a:ext>
            </a:extLst>
          </p:cNvPr>
          <p:cNvGrpSpPr/>
          <p:nvPr/>
        </p:nvGrpSpPr>
        <p:grpSpPr>
          <a:xfrm>
            <a:off x="8460182" y="1805875"/>
            <a:ext cx="145206" cy="146400"/>
            <a:chOff x="8127059" y="3747918"/>
            <a:chExt cx="171500" cy="171799"/>
          </a:xfrm>
        </p:grpSpPr>
        <p:pic>
          <p:nvPicPr>
            <p:cNvPr id="20" name="Picture 411">
              <a:extLst>
                <a:ext uri="{FF2B5EF4-FFF2-40B4-BE49-F238E27FC236}">
                  <a16:creationId xmlns:a16="http://schemas.microsoft.com/office/drawing/2014/main" id="{7D7CE265-E597-C5B9-937C-065DA02C5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1" name="Rectangle 412">
              <a:extLst>
                <a:ext uri="{FF2B5EF4-FFF2-40B4-BE49-F238E27FC236}">
                  <a16:creationId xmlns:a16="http://schemas.microsoft.com/office/drawing/2014/main" id="{FD5D2FC9-B218-CAE1-4615-913498567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" name="Group 413">
            <a:extLst>
              <a:ext uri="{FF2B5EF4-FFF2-40B4-BE49-F238E27FC236}">
                <a16:creationId xmlns:a16="http://schemas.microsoft.com/office/drawing/2014/main" id="{BF4A2A97-52FB-1C75-FEE3-424157C7BBA7}"/>
              </a:ext>
            </a:extLst>
          </p:cNvPr>
          <p:cNvGrpSpPr/>
          <p:nvPr/>
        </p:nvGrpSpPr>
        <p:grpSpPr>
          <a:xfrm>
            <a:off x="6244832" y="2159293"/>
            <a:ext cx="145206" cy="146400"/>
            <a:chOff x="8127059" y="3747918"/>
            <a:chExt cx="171500" cy="171799"/>
          </a:xfrm>
        </p:grpSpPr>
        <p:pic>
          <p:nvPicPr>
            <p:cNvPr id="23" name="Picture 414">
              <a:extLst>
                <a:ext uri="{FF2B5EF4-FFF2-40B4-BE49-F238E27FC236}">
                  <a16:creationId xmlns:a16="http://schemas.microsoft.com/office/drawing/2014/main" id="{EE2CB1DC-9214-B340-96D1-3C20737A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33" t="23184" r="25617" b="27535"/>
            <a:stretch/>
          </p:blipFill>
          <p:spPr>
            <a:xfrm>
              <a:off x="8139124" y="3747918"/>
              <a:ext cx="159434" cy="171797"/>
            </a:xfrm>
            <a:prstGeom prst="rect">
              <a:avLst/>
            </a:prstGeom>
          </p:spPr>
        </p:pic>
        <p:sp>
          <p:nvSpPr>
            <p:cNvPr id="24" name="Rectangle 415">
              <a:extLst>
                <a:ext uri="{FF2B5EF4-FFF2-40B4-BE49-F238E27FC236}">
                  <a16:creationId xmlns:a16="http://schemas.microsoft.com/office/drawing/2014/main" id="{2F672A98-8AAB-73DB-005D-8D677097A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7059" y="3747920"/>
              <a:ext cx="171500" cy="171797"/>
            </a:xfrm>
            <a:prstGeom prst="rect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23"/>
              <a:endParaRPr lang="de-DE" sz="932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5" name="Rectangle 416">
            <a:extLst>
              <a:ext uri="{FF2B5EF4-FFF2-40B4-BE49-F238E27FC236}">
                <a16:creationId xmlns:a16="http://schemas.microsoft.com/office/drawing/2014/main" id="{A935B625-87BA-5C16-FD60-8680464903CA}"/>
              </a:ext>
            </a:extLst>
          </p:cNvPr>
          <p:cNvSpPr>
            <a:spLocks/>
          </p:cNvSpPr>
          <p:nvPr/>
        </p:nvSpPr>
        <p:spPr>
          <a:xfrm>
            <a:off x="2534609" y="205757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417">
            <a:extLst>
              <a:ext uri="{FF2B5EF4-FFF2-40B4-BE49-F238E27FC236}">
                <a16:creationId xmlns:a16="http://schemas.microsoft.com/office/drawing/2014/main" id="{F4CAE4E5-BB32-D858-CF8E-CC0E095FEF4F}"/>
              </a:ext>
            </a:extLst>
          </p:cNvPr>
          <p:cNvSpPr>
            <a:spLocks/>
          </p:cNvSpPr>
          <p:nvPr/>
        </p:nvSpPr>
        <p:spPr>
          <a:xfrm>
            <a:off x="1795288" y="1851017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418">
            <a:extLst>
              <a:ext uri="{FF2B5EF4-FFF2-40B4-BE49-F238E27FC236}">
                <a16:creationId xmlns:a16="http://schemas.microsoft.com/office/drawing/2014/main" id="{460BFB41-E57E-DBE9-4440-238ACB53B860}"/>
              </a:ext>
            </a:extLst>
          </p:cNvPr>
          <p:cNvSpPr>
            <a:spLocks/>
          </p:cNvSpPr>
          <p:nvPr/>
        </p:nvSpPr>
        <p:spPr>
          <a:xfrm>
            <a:off x="1056886" y="1890731"/>
            <a:ext cx="173194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tangle 419">
            <a:extLst>
              <a:ext uri="{FF2B5EF4-FFF2-40B4-BE49-F238E27FC236}">
                <a16:creationId xmlns:a16="http://schemas.microsoft.com/office/drawing/2014/main" id="{4218D4F6-70DD-3E6C-E96C-C9E27C790935}"/>
              </a:ext>
            </a:extLst>
          </p:cNvPr>
          <p:cNvSpPr>
            <a:spLocks/>
          </p:cNvSpPr>
          <p:nvPr/>
        </p:nvSpPr>
        <p:spPr>
          <a:xfrm>
            <a:off x="5492445" y="1844181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tangle 420">
            <a:extLst>
              <a:ext uri="{FF2B5EF4-FFF2-40B4-BE49-F238E27FC236}">
                <a16:creationId xmlns:a16="http://schemas.microsoft.com/office/drawing/2014/main" id="{1E045D5D-9EC6-F1B6-014A-4F3124958987}"/>
              </a:ext>
            </a:extLst>
          </p:cNvPr>
          <p:cNvSpPr>
            <a:spLocks/>
          </p:cNvSpPr>
          <p:nvPr/>
        </p:nvSpPr>
        <p:spPr>
          <a:xfrm>
            <a:off x="4752317" y="1328509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421">
            <a:extLst>
              <a:ext uri="{FF2B5EF4-FFF2-40B4-BE49-F238E27FC236}">
                <a16:creationId xmlns:a16="http://schemas.microsoft.com/office/drawing/2014/main" id="{3CC31A45-37DF-F100-01B4-38C950686070}"/>
              </a:ext>
            </a:extLst>
          </p:cNvPr>
          <p:cNvSpPr>
            <a:spLocks/>
          </p:cNvSpPr>
          <p:nvPr/>
        </p:nvSpPr>
        <p:spPr>
          <a:xfrm>
            <a:off x="4015356" y="1702794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422">
            <a:extLst>
              <a:ext uri="{FF2B5EF4-FFF2-40B4-BE49-F238E27FC236}">
                <a16:creationId xmlns:a16="http://schemas.microsoft.com/office/drawing/2014/main" id="{B6FB85C2-5E08-907E-DADB-7B5D48F56C2A}"/>
              </a:ext>
            </a:extLst>
          </p:cNvPr>
          <p:cNvGrpSpPr/>
          <p:nvPr/>
        </p:nvGrpSpPr>
        <p:grpSpPr>
          <a:xfrm>
            <a:off x="694349" y="2068556"/>
            <a:ext cx="8899958" cy="27973"/>
            <a:chOff x="1162391" y="3481720"/>
            <a:chExt cx="10511530" cy="53073"/>
          </a:xfrm>
        </p:grpSpPr>
        <p:cxnSp>
          <p:nvCxnSpPr>
            <p:cNvPr id="32" name="Straight Connector 423">
              <a:extLst>
                <a:ext uri="{FF2B5EF4-FFF2-40B4-BE49-F238E27FC236}">
                  <a16:creationId xmlns:a16="http://schemas.microsoft.com/office/drawing/2014/main" id="{E343A552-43AE-9345-811C-7F5BCE9003C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481720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424">
              <a:extLst>
                <a:ext uri="{FF2B5EF4-FFF2-40B4-BE49-F238E27FC236}">
                  <a16:creationId xmlns:a16="http://schemas.microsoft.com/office/drawing/2014/main" id="{78717285-4C77-0713-4842-0073D6ED0978}"/>
                </a:ext>
              </a:extLst>
            </p:cNvPr>
            <p:cNvCxnSpPr>
              <a:cxnSpLocks/>
            </p:cNvCxnSpPr>
            <p:nvPr/>
          </p:nvCxnSpPr>
          <p:spPr>
            <a:xfrm>
              <a:off x="1162391" y="3534793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425">
            <a:extLst>
              <a:ext uri="{FF2B5EF4-FFF2-40B4-BE49-F238E27FC236}">
                <a16:creationId xmlns:a16="http://schemas.microsoft.com/office/drawing/2014/main" id="{DFFD0B1F-24CA-7AE4-403B-10B3AAC78C12}"/>
              </a:ext>
            </a:extLst>
          </p:cNvPr>
          <p:cNvCxnSpPr/>
          <p:nvPr/>
        </p:nvCxnSpPr>
        <p:spPr>
          <a:xfrm>
            <a:off x="1145033" y="2002359"/>
            <a:ext cx="0" cy="56923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26">
            <a:extLst>
              <a:ext uri="{FF2B5EF4-FFF2-40B4-BE49-F238E27FC236}">
                <a16:creationId xmlns:a16="http://schemas.microsoft.com/office/drawing/2014/main" id="{5BE6099B-A8AA-AA19-0685-A478DAB8700C}"/>
              </a:ext>
            </a:extLst>
          </p:cNvPr>
          <p:cNvCxnSpPr/>
          <p:nvPr/>
        </p:nvCxnSpPr>
        <p:spPr>
          <a:xfrm>
            <a:off x="1884109" y="1964412"/>
            <a:ext cx="0" cy="94871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27">
            <a:extLst>
              <a:ext uri="{FF2B5EF4-FFF2-40B4-BE49-F238E27FC236}">
                <a16:creationId xmlns:a16="http://schemas.microsoft.com/office/drawing/2014/main" id="{FC20F66C-DCA4-206E-5724-B6F15E2A8ABA}"/>
              </a:ext>
            </a:extLst>
          </p:cNvPr>
          <p:cNvCxnSpPr/>
          <p:nvPr/>
        </p:nvCxnSpPr>
        <p:spPr>
          <a:xfrm>
            <a:off x="2623188" y="2098580"/>
            <a:ext cx="0" cy="19422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28">
            <a:extLst>
              <a:ext uri="{FF2B5EF4-FFF2-40B4-BE49-F238E27FC236}">
                <a16:creationId xmlns:a16="http://schemas.microsoft.com/office/drawing/2014/main" id="{BB735858-4A79-3906-4689-6545EEB1A854}"/>
              </a:ext>
            </a:extLst>
          </p:cNvPr>
          <p:cNvCxnSpPr/>
          <p:nvPr/>
        </p:nvCxnSpPr>
        <p:spPr>
          <a:xfrm>
            <a:off x="4840421" y="1441821"/>
            <a:ext cx="0" cy="62299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29">
            <a:extLst>
              <a:ext uri="{FF2B5EF4-FFF2-40B4-BE49-F238E27FC236}">
                <a16:creationId xmlns:a16="http://schemas.microsoft.com/office/drawing/2014/main" id="{28272CE2-F841-256C-A109-C921FEA89AF8}"/>
              </a:ext>
            </a:extLst>
          </p:cNvPr>
          <p:cNvCxnSpPr/>
          <p:nvPr/>
        </p:nvCxnSpPr>
        <p:spPr>
          <a:xfrm>
            <a:off x="5579497" y="1959669"/>
            <a:ext cx="0" cy="10457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0">
            <a:extLst>
              <a:ext uri="{FF2B5EF4-FFF2-40B4-BE49-F238E27FC236}">
                <a16:creationId xmlns:a16="http://schemas.microsoft.com/office/drawing/2014/main" id="{DDBB56C4-E6F2-9D01-99F3-CFFAA376BDDA}"/>
              </a:ext>
            </a:extLst>
          </p:cNvPr>
          <p:cNvCxnSpPr/>
          <p:nvPr/>
        </p:nvCxnSpPr>
        <p:spPr>
          <a:xfrm>
            <a:off x="6318576" y="2104758"/>
            <a:ext cx="0" cy="113845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31">
            <a:extLst>
              <a:ext uri="{FF2B5EF4-FFF2-40B4-BE49-F238E27FC236}">
                <a16:creationId xmlns:a16="http://schemas.microsoft.com/office/drawing/2014/main" id="{CF3A9795-A6B8-F8D1-1A89-081A6A9E1920}"/>
              </a:ext>
            </a:extLst>
          </p:cNvPr>
          <p:cNvCxnSpPr/>
          <p:nvPr/>
        </p:nvCxnSpPr>
        <p:spPr>
          <a:xfrm>
            <a:off x="7057653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32">
            <a:extLst>
              <a:ext uri="{FF2B5EF4-FFF2-40B4-BE49-F238E27FC236}">
                <a16:creationId xmlns:a16="http://schemas.microsoft.com/office/drawing/2014/main" id="{33D7349C-70A2-355D-1C2B-52D8E04822CB}"/>
              </a:ext>
            </a:extLst>
          </p:cNvPr>
          <p:cNvCxnSpPr/>
          <p:nvPr/>
        </p:nvCxnSpPr>
        <p:spPr>
          <a:xfrm>
            <a:off x="7796730" y="2104758"/>
            <a:ext cx="0" cy="341534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33">
            <a:extLst>
              <a:ext uri="{FF2B5EF4-FFF2-40B4-BE49-F238E27FC236}">
                <a16:creationId xmlns:a16="http://schemas.microsoft.com/office/drawing/2014/main" id="{C8AEB387-4B17-18A8-7C0E-E3054C2BFEF5}"/>
              </a:ext>
            </a:extLst>
          </p:cNvPr>
          <p:cNvCxnSpPr/>
          <p:nvPr/>
        </p:nvCxnSpPr>
        <p:spPr>
          <a:xfrm>
            <a:off x="8535808" y="1909041"/>
            <a:ext cx="0" cy="151792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4">
            <a:extLst>
              <a:ext uri="{FF2B5EF4-FFF2-40B4-BE49-F238E27FC236}">
                <a16:creationId xmlns:a16="http://schemas.microsoft.com/office/drawing/2014/main" id="{A4895445-61D6-857A-74B8-9A33F5C199D6}"/>
              </a:ext>
            </a:extLst>
          </p:cNvPr>
          <p:cNvCxnSpPr/>
          <p:nvPr/>
        </p:nvCxnSpPr>
        <p:spPr>
          <a:xfrm>
            <a:off x="9274887" y="1833143"/>
            <a:ext cx="0" cy="22768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03">
            <a:extLst>
              <a:ext uri="{FF2B5EF4-FFF2-40B4-BE49-F238E27FC236}">
                <a16:creationId xmlns:a16="http://schemas.microsoft.com/office/drawing/2014/main" id="{7386680B-A34A-BBBE-5314-8F52B697278B}"/>
              </a:ext>
            </a:extLst>
          </p:cNvPr>
          <p:cNvSpPr txBox="1"/>
          <p:nvPr/>
        </p:nvSpPr>
        <p:spPr>
          <a:xfrm>
            <a:off x="3857906" y="1569588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+13</a:t>
            </a:r>
          </a:p>
        </p:txBody>
      </p:sp>
      <p:sp>
        <p:nvSpPr>
          <p:cNvPr id="45" name="Textfeld 1203">
            <a:extLst>
              <a:ext uri="{FF2B5EF4-FFF2-40B4-BE49-F238E27FC236}">
                <a16:creationId xmlns:a16="http://schemas.microsoft.com/office/drawing/2014/main" id="{CB0A1ECA-D2F1-64CF-FA47-7C3C374CB842}"/>
              </a:ext>
            </a:extLst>
          </p:cNvPr>
          <p:cNvSpPr txBox="1"/>
          <p:nvPr/>
        </p:nvSpPr>
        <p:spPr>
          <a:xfrm>
            <a:off x="3120895" y="2574943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-19</a:t>
            </a:r>
          </a:p>
        </p:txBody>
      </p:sp>
      <p:sp>
        <p:nvSpPr>
          <p:cNvPr id="46" name="Textfeld 1203">
            <a:extLst>
              <a:ext uri="{FF2B5EF4-FFF2-40B4-BE49-F238E27FC236}">
                <a16:creationId xmlns:a16="http://schemas.microsoft.com/office/drawing/2014/main" id="{24F2C92D-4EAC-E8D3-B703-D255536EE94B}"/>
              </a:ext>
            </a:extLst>
          </p:cNvPr>
          <p:cNvSpPr txBox="1"/>
          <p:nvPr/>
        </p:nvSpPr>
        <p:spPr>
          <a:xfrm>
            <a:off x="2382736" y="222489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</a:t>
            </a:r>
          </a:p>
        </p:txBody>
      </p:sp>
      <p:sp>
        <p:nvSpPr>
          <p:cNvPr id="47" name="Textfeld 1203">
            <a:extLst>
              <a:ext uri="{FF2B5EF4-FFF2-40B4-BE49-F238E27FC236}">
                <a16:creationId xmlns:a16="http://schemas.microsoft.com/office/drawing/2014/main" id="{67EE8C27-BA59-B45F-FF81-FF246953277C}"/>
              </a:ext>
            </a:extLst>
          </p:cNvPr>
          <p:cNvSpPr txBox="1"/>
          <p:nvPr/>
        </p:nvSpPr>
        <p:spPr>
          <a:xfrm>
            <a:off x="5336869" y="1710184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48" name="Textfeld 1203">
            <a:extLst>
              <a:ext uri="{FF2B5EF4-FFF2-40B4-BE49-F238E27FC236}">
                <a16:creationId xmlns:a16="http://schemas.microsoft.com/office/drawing/2014/main" id="{8F45B60F-AD85-F0D3-DF85-5AE49F81E369}"/>
              </a:ext>
            </a:extLst>
          </p:cNvPr>
          <p:cNvSpPr txBox="1"/>
          <p:nvPr/>
        </p:nvSpPr>
        <p:spPr>
          <a:xfrm>
            <a:off x="4602249" y="1156706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+33</a:t>
            </a:r>
          </a:p>
        </p:txBody>
      </p:sp>
      <p:sp>
        <p:nvSpPr>
          <p:cNvPr id="49" name="Textfeld 1203">
            <a:extLst>
              <a:ext uri="{FF2B5EF4-FFF2-40B4-BE49-F238E27FC236}">
                <a16:creationId xmlns:a16="http://schemas.microsoft.com/office/drawing/2014/main" id="{FE545C01-2EBF-58C5-6635-56E0BF99D5B1}"/>
              </a:ext>
            </a:extLst>
          </p:cNvPr>
          <p:cNvSpPr txBox="1"/>
          <p:nvPr/>
        </p:nvSpPr>
        <p:spPr>
          <a:xfrm>
            <a:off x="1636733" y="17219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+5</a:t>
            </a:r>
          </a:p>
        </p:txBody>
      </p:sp>
      <p:sp>
        <p:nvSpPr>
          <p:cNvPr id="50" name="Textfeld 1203">
            <a:extLst>
              <a:ext uri="{FF2B5EF4-FFF2-40B4-BE49-F238E27FC236}">
                <a16:creationId xmlns:a16="http://schemas.microsoft.com/office/drawing/2014/main" id="{6712C544-C8FE-2E3A-92B5-2E0748238F6A}"/>
              </a:ext>
            </a:extLst>
          </p:cNvPr>
          <p:cNvSpPr txBox="1"/>
          <p:nvPr/>
        </p:nvSpPr>
        <p:spPr>
          <a:xfrm>
            <a:off x="893980" y="172441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51" name="Textfeld 1203">
            <a:extLst>
              <a:ext uri="{FF2B5EF4-FFF2-40B4-BE49-F238E27FC236}">
                <a16:creationId xmlns:a16="http://schemas.microsoft.com/office/drawing/2014/main" id="{A66EE00A-3A3F-7318-84CA-DA6063EB7E4B}"/>
              </a:ext>
            </a:extLst>
          </p:cNvPr>
          <p:cNvSpPr txBox="1"/>
          <p:nvPr/>
        </p:nvSpPr>
        <p:spPr>
          <a:xfrm>
            <a:off x="6077212" y="230506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-6</a:t>
            </a:r>
          </a:p>
        </p:txBody>
      </p:sp>
      <p:sp>
        <p:nvSpPr>
          <p:cNvPr id="52" name="Textfeld 1203">
            <a:extLst>
              <a:ext uri="{FF2B5EF4-FFF2-40B4-BE49-F238E27FC236}">
                <a16:creationId xmlns:a16="http://schemas.microsoft.com/office/drawing/2014/main" id="{AE9560AD-020E-BDF1-B5FB-F3035858074A}"/>
              </a:ext>
            </a:extLst>
          </p:cNvPr>
          <p:cNvSpPr txBox="1"/>
          <p:nvPr/>
        </p:nvSpPr>
        <p:spPr>
          <a:xfrm>
            <a:off x="6816043" y="1588659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3" name="Textfeld 1203">
            <a:extLst>
              <a:ext uri="{FF2B5EF4-FFF2-40B4-BE49-F238E27FC236}">
                <a16:creationId xmlns:a16="http://schemas.microsoft.com/office/drawing/2014/main" id="{44F9BD1C-2DA4-BE02-0BE1-7B3ACB46800D}"/>
              </a:ext>
            </a:extLst>
          </p:cNvPr>
          <p:cNvSpPr txBox="1"/>
          <p:nvPr/>
        </p:nvSpPr>
        <p:spPr>
          <a:xfrm>
            <a:off x="7556331" y="2536477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t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-18</a:t>
            </a:r>
          </a:p>
        </p:txBody>
      </p:sp>
      <p:sp>
        <p:nvSpPr>
          <p:cNvPr id="54" name="Textfeld 1203">
            <a:extLst>
              <a:ext uri="{FF2B5EF4-FFF2-40B4-BE49-F238E27FC236}">
                <a16:creationId xmlns:a16="http://schemas.microsoft.com/office/drawing/2014/main" id="{000B71CF-2AAB-007B-A69F-570FAA0CD199}"/>
              </a:ext>
            </a:extLst>
          </p:cNvPr>
          <p:cNvSpPr txBox="1"/>
          <p:nvPr/>
        </p:nvSpPr>
        <p:spPr>
          <a:xfrm>
            <a:off x="8292290" y="1627398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+8</a:t>
            </a:r>
          </a:p>
        </p:txBody>
      </p:sp>
      <p:sp>
        <p:nvSpPr>
          <p:cNvPr id="55" name="Textfeld 1203">
            <a:extLst>
              <a:ext uri="{FF2B5EF4-FFF2-40B4-BE49-F238E27FC236}">
                <a16:creationId xmlns:a16="http://schemas.microsoft.com/office/drawing/2014/main" id="{AD40BF34-1B75-7600-4271-68B0A6889EFE}"/>
              </a:ext>
            </a:extLst>
          </p:cNvPr>
          <p:cNvSpPr txBox="1"/>
          <p:nvPr/>
        </p:nvSpPr>
        <p:spPr>
          <a:xfrm>
            <a:off x="9031390" y="158685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+12</a:t>
            </a:r>
          </a:p>
        </p:txBody>
      </p:sp>
      <p:sp>
        <p:nvSpPr>
          <p:cNvPr id="56" name="Rectangle 447">
            <a:extLst>
              <a:ext uri="{FF2B5EF4-FFF2-40B4-BE49-F238E27FC236}">
                <a16:creationId xmlns:a16="http://schemas.microsoft.com/office/drawing/2014/main" id="{F6BA34EC-3E77-BB89-80BC-73F3417F4B59}"/>
              </a:ext>
            </a:extLst>
          </p:cNvPr>
          <p:cNvSpPr>
            <a:spLocks/>
          </p:cNvSpPr>
          <p:nvPr/>
        </p:nvSpPr>
        <p:spPr>
          <a:xfrm>
            <a:off x="3274237" y="2408040"/>
            <a:ext cx="173439" cy="17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921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57" name="Straight Connector 448">
            <a:extLst>
              <a:ext uri="{FF2B5EF4-FFF2-40B4-BE49-F238E27FC236}">
                <a16:creationId xmlns:a16="http://schemas.microsoft.com/office/drawing/2014/main" id="{1C44753D-9ED1-6D64-B595-7F577418C40F}"/>
              </a:ext>
            </a:extLst>
          </p:cNvPr>
          <p:cNvCxnSpPr>
            <a:cxnSpLocks/>
          </p:cNvCxnSpPr>
          <p:nvPr/>
        </p:nvCxnSpPr>
        <p:spPr>
          <a:xfrm>
            <a:off x="4101343" y="1816148"/>
            <a:ext cx="0" cy="246509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49">
            <a:extLst>
              <a:ext uri="{FF2B5EF4-FFF2-40B4-BE49-F238E27FC236}">
                <a16:creationId xmlns:a16="http://schemas.microsoft.com/office/drawing/2014/main" id="{CED59A49-DE64-713F-ED85-E0FEADB7F234}"/>
              </a:ext>
            </a:extLst>
          </p:cNvPr>
          <p:cNvCxnSpPr/>
          <p:nvPr/>
        </p:nvCxnSpPr>
        <p:spPr>
          <a:xfrm>
            <a:off x="3362267" y="2104757"/>
            <a:ext cx="0" cy="360508"/>
          </a:xfrm>
          <a:prstGeom prst="line">
            <a:avLst/>
          </a:prstGeom>
          <a:noFill/>
          <a:ln w="87630" cap="sq">
            <a:solidFill>
              <a:schemeClr val="bg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1203">
            <a:extLst>
              <a:ext uri="{FF2B5EF4-FFF2-40B4-BE49-F238E27FC236}">
                <a16:creationId xmlns:a16="http://schemas.microsoft.com/office/drawing/2014/main" id="{F993DE65-59CB-ECF9-3671-E115B03D7DA2}"/>
              </a:ext>
            </a:extLst>
          </p:cNvPr>
          <p:cNvSpPr txBox="1"/>
          <p:nvPr/>
        </p:nvSpPr>
        <p:spPr>
          <a:xfrm>
            <a:off x="376094" y="1894609"/>
            <a:ext cx="481498" cy="172351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el-GR" sz="1948" dirty="0">
                <a:solidFill>
                  <a:srgbClr val="000000"/>
                </a:solidFill>
              </a:rPr>
              <a:t>Δ</a:t>
            </a:r>
            <a:r>
              <a:rPr lang="de-DE" sz="1948" dirty="0">
                <a:solidFill>
                  <a:srgbClr val="000000"/>
                </a:solidFill>
              </a:rPr>
              <a:t>PL%</a:t>
            </a:r>
          </a:p>
        </p:txBody>
      </p:sp>
      <p:grpSp>
        <p:nvGrpSpPr>
          <p:cNvPr id="194" name="Group 262">
            <a:extLst>
              <a:ext uri="{FF2B5EF4-FFF2-40B4-BE49-F238E27FC236}">
                <a16:creationId xmlns:a16="http://schemas.microsoft.com/office/drawing/2014/main" id="{4F2E2582-3868-43A5-D0BC-AFE483A827F2}"/>
              </a:ext>
            </a:extLst>
          </p:cNvPr>
          <p:cNvGrpSpPr/>
          <p:nvPr/>
        </p:nvGrpSpPr>
        <p:grpSpPr>
          <a:xfrm>
            <a:off x="10027127" y="2069663"/>
            <a:ext cx="822979" cy="27973"/>
            <a:chOff x="1314791" y="5905676"/>
            <a:chExt cx="10511530" cy="53073"/>
          </a:xfrm>
        </p:grpSpPr>
        <p:cxnSp>
          <p:nvCxnSpPr>
            <p:cNvPr id="195" name="Straight Connector 263">
              <a:extLst>
                <a:ext uri="{FF2B5EF4-FFF2-40B4-BE49-F238E27FC236}">
                  <a16:creationId xmlns:a16="http://schemas.microsoft.com/office/drawing/2014/main" id="{51A0FA1B-E33D-8292-B1A9-2C76AD844495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05676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264">
              <a:extLst>
                <a:ext uri="{FF2B5EF4-FFF2-40B4-BE49-F238E27FC236}">
                  <a16:creationId xmlns:a16="http://schemas.microsoft.com/office/drawing/2014/main" id="{D98ADB2E-167E-C5A4-C974-C7FD476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1314791" y="5958749"/>
              <a:ext cx="10511530" cy="0"/>
            </a:xfrm>
            <a:prstGeom prst="line">
              <a:avLst/>
            </a:prstGeom>
            <a:ln w="2921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9" name="Straight Connector 265">
            <a:extLst>
              <a:ext uri="{FF2B5EF4-FFF2-40B4-BE49-F238E27FC236}">
                <a16:creationId xmlns:a16="http://schemas.microsoft.com/office/drawing/2014/main" id="{4C98738E-A841-18CE-6638-778A4D4A6A3B}"/>
              </a:ext>
            </a:extLst>
          </p:cNvPr>
          <p:cNvCxnSpPr/>
          <p:nvPr/>
        </p:nvCxnSpPr>
        <p:spPr>
          <a:xfrm>
            <a:off x="10468498" y="2017117"/>
            <a:ext cx="0" cy="46315"/>
          </a:xfrm>
          <a:prstGeom prst="line">
            <a:avLst/>
          </a:prstGeom>
          <a:noFill/>
          <a:ln w="87630" cap="sq">
            <a:solidFill>
              <a:schemeClr val="accent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feld 1203">
            <a:extLst>
              <a:ext uri="{FF2B5EF4-FFF2-40B4-BE49-F238E27FC236}">
                <a16:creationId xmlns:a16="http://schemas.microsoft.com/office/drawing/2014/main" id="{D132E3FE-5B2C-CD3E-458C-036043B5E0C6}"/>
              </a:ext>
            </a:extLst>
          </p:cNvPr>
          <p:cNvSpPr txBox="1"/>
          <p:nvPr/>
        </p:nvSpPr>
        <p:spPr>
          <a:xfrm>
            <a:off x="10226313" y="1773763"/>
            <a:ext cx="481498" cy="132463"/>
          </a:xfrm>
          <a:prstGeom prst="rect">
            <a:avLst/>
          </a:prstGeom>
          <a:noFill/>
        </p:spPr>
        <p:txBody>
          <a:bodyPr vert="horz" wrap="none" lIns="54866" tIns="12193" rIns="54866" bIns="18287" rtlCol="0" anchor="b">
            <a:noAutofit/>
          </a:bodyPr>
          <a:lstStyle>
            <a:defPPr>
              <a:defRPr lang="de-DE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2300" b="0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457223"/>
            <a:r>
              <a:rPr lang="de-DE" sz="1948" dirty="0">
                <a:solidFill>
                  <a:srgbClr val="000000"/>
                </a:solidFill>
              </a:rPr>
              <a:t>+3</a:t>
            </a:r>
          </a:p>
        </p:txBody>
      </p:sp>
      <p:sp>
        <p:nvSpPr>
          <p:cNvPr id="115" name="Rechteck 10">
            <a:extLst>
              <a:ext uri="{FF2B5EF4-FFF2-40B4-BE49-F238E27FC236}">
                <a16:creationId xmlns:a16="http://schemas.microsoft.com/office/drawing/2014/main" id="{2D799B1C-5C94-7EDA-03AC-ABAFC30BC46A}"/>
              </a:ext>
            </a:extLst>
          </p:cNvPr>
          <p:cNvSpPr/>
          <p:nvPr/>
        </p:nvSpPr>
        <p:spPr>
          <a:xfrm>
            <a:off x="874317" y="4479290"/>
            <a:ext cx="469402" cy="1960241"/>
          </a:xfrm>
          <a:prstGeom prst="rect">
            <a:avLst/>
          </a:prstGeom>
          <a:solidFill>
            <a:schemeClr val="tx1"/>
          </a:solidFill>
          <a:ln w="2921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 sz="93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11CD5154-675A-ED39-67B4-E67D1211890C}"/>
              </a:ext>
            </a:extLst>
          </p:cNvPr>
          <p:cNvSpPr/>
          <p:nvPr/>
        </p:nvSpPr>
        <p:spPr>
          <a:xfrm>
            <a:off x="11050406" y="6611780"/>
            <a:ext cx="1133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www.ibcs.com</a:t>
            </a:r>
          </a:p>
        </p:txBody>
      </p:sp>
    </p:spTree>
    <p:extLst>
      <p:ext uri="{BB962C8B-B14F-4D97-AF65-F5344CB8AC3E}">
        <p14:creationId xmlns:p14="http://schemas.microsoft.com/office/powerpoint/2010/main" val="420453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rnwachs\KK mobil\Dashboard_Klopfolio_Customer Reten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/>
          <a:stretch/>
        </p:blipFill>
        <p:spPr bwMode="auto">
          <a:xfrm>
            <a:off x="0" y="0"/>
            <a:ext cx="12192000" cy="68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03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522E003-F123-511F-DCFF-F2169893F8DA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88F5C24-59FE-7D3B-CBC6-4FA58D3C4F51}"/>
              </a:ext>
            </a:extLst>
          </p:cNvPr>
          <p:cNvSpPr/>
          <p:nvPr/>
        </p:nvSpPr>
        <p:spPr>
          <a:xfrm>
            <a:off x="5913120" y="0"/>
            <a:ext cx="6270930" cy="64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889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196E5C4-F65E-0154-31E9-CF3D138C7FF5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B76A239-75F0-050C-9CBC-BA1B9B405FA0}"/>
              </a:ext>
            </a:extLst>
          </p:cNvPr>
          <p:cNvSpPr/>
          <p:nvPr/>
        </p:nvSpPr>
        <p:spPr>
          <a:xfrm>
            <a:off x="5913120" y="0"/>
            <a:ext cx="6270930" cy="64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6460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EA4DD1-9DCD-CE0E-5C27-B525D720F372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2D2A042-00B4-AD3B-BAE8-6CA90A884F71}"/>
              </a:ext>
            </a:extLst>
          </p:cNvPr>
          <p:cNvSpPr/>
          <p:nvPr/>
        </p:nvSpPr>
        <p:spPr>
          <a:xfrm>
            <a:off x="5913120" y="0"/>
            <a:ext cx="6270930" cy="64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244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9C7B222-64B6-4F05-83D0-F84587ACF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17D579B-9F0B-4835-8D2A-CB9763B27624}"/>
              </a:ext>
            </a:extLst>
          </p:cNvPr>
          <p:cNvSpPr/>
          <p:nvPr/>
        </p:nvSpPr>
        <p:spPr>
          <a:xfrm>
            <a:off x="0" y="6031149"/>
            <a:ext cx="5593404" cy="82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8653C2-5D41-4786-BAE9-17F5BEAAD555}"/>
              </a:ext>
            </a:extLst>
          </p:cNvPr>
          <p:cNvSpPr/>
          <p:nvPr/>
        </p:nvSpPr>
        <p:spPr>
          <a:xfrm>
            <a:off x="7613516" y="3443588"/>
            <a:ext cx="236707" cy="288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de-D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C7D1AE-7671-4592-9A8F-22336A9E8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/>
        </p:blipFill>
        <p:spPr bwMode="auto">
          <a:xfrm>
            <a:off x="-1" y="-70394"/>
            <a:ext cx="11449050" cy="69283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5C13FBF-F71A-47A5-856E-0FE8713EE52B}"/>
              </a:ext>
            </a:extLst>
          </p:cNvPr>
          <p:cNvSpPr/>
          <p:nvPr/>
        </p:nvSpPr>
        <p:spPr>
          <a:xfrm>
            <a:off x="11254902" y="-70394"/>
            <a:ext cx="937098" cy="6928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de-D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6A1364E-D5BD-3408-C8FD-82E0C5FB84DC}"/>
              </a:ext>
            </a:extLst>
          </p:cNvPr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23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2544852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524000" y="6634480"/>
            <a:ext cx="1440190" cy="22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096000" y="6675120"/>
            <a:ext cx="1440190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D71D0D8-0A35-41C7-9C26-3A2A692F6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3512" b="42127"/>
          <a:stretch/>
        </p:blipFill>
        <p:spPr>
          <a:xfrm>
            <a:off x="0" y="23677"/>
            <a:ext cx="9672579" cy="68343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4512036-03C1-431F-8492-F35FB0B46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74"/>
          <a:stretch/>
        </p:blipFill>
        <p:spPr>
          <a:xfrm>
            <a:off x="9814276" y="765175"/>
            <a:ext cx="2377723" cy="60928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23430" r="7432" b="21289"/>
          <a:stretch/>
        </p:blipFill>
        <p:spPr>
          <a:xfrm>
            <a:off x="9321598" y="84455"/>
            <a:ext cx="2870402" cy="81837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9D70950-C9B4-E268-48DD-2AB7F9D8A6B2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23052077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7DB7195-5B48-4985-94DF-B2A54DE33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3926" b="54863"/>
          <a:stretch/>
        </p:blipFill>
        <p:spPr>
          <a:xfrm>
            <a:off x="0" y="0"/>
            <a:ext cx="11347768" cy="68614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914" y="14455"/>
            <a:ext cx="2475205" cy="72433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8A6CAB0-3F20-8C9D-D8D1-BCBE8989B308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35162466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88"/>
            <a:ext cx="9659566" cy="67690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99474"/>
          <a:stretch/>
        </p:blipFill>
        <p:spPr>
          <a:xfrm>
            <a:off x="9659566" y="765175"/>
            <a:ext cx="2532433" cy="60928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9" r="5366" b="9729"/>
          <a:stretch/>
        </p:blipFill>
        <p:spPr>
          <a:xfrm>
            <a:off x="9087539" y="98897"/>
            <a:ext cx="3104460" cy="78632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4133C35-C514-58AC-5681-149A27B26650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48241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6" b="16160"/>
          <a:stretch/>
        </p:blipFill>
        <p:spPr>
          <a:xfrm>
            <a:off x="74929" y="114462"/>
            <a:ext cx="10053321" cy="67333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844" y="1"/>
            <a:ext cx="1763077" cy="7350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524000" y="6634480"/>
            <a:ext cx="1440190" cy="22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096000" y="6675120"/>
            <a:ext cx="1440190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43D998B-7CD3-C9D7-2796-76D66EF4EBB8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3075068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7DCEAAAA-A9AF-499C-8864-B26ABD4D5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1073" b="54863"/>
          <a:stretch/>
        </p:blipFill>
        <p:spPr>
          <a:xfrm>
            <a:off x="-1" y="139388"/>
            <a:ext cx="10924161" cy="67279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AACE19-2CFB-4F4D-8DEC-AA18C787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03" y="119931"/>
            <a:ext cx="2810343" cy="5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E4D478B-D018-BCDC-0964-94DD32A9A75C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89757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524000" y="6634480"/>
            <a:ext cx="1440190" cy="22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096000" y="6675120"/>
            <a:ext cx="1440190" cy="18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2469" r="158" b="1406"/>
          <a:stretch/>
        </p:blipFill>
        <p:spPr>
          <a:xfrm>
            <a:off x="-1" y="1"/>
            <a:ext cx="1111615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A0D65E-1D66-4C25-8CD6-F0411CD9A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85" t="2469" r="158" b="1406"/>
          <a:stretch/>
        </p:blipFill>
        <p:spPr>
          <a:xfrm>
            <a:off x="11094720" y="1"/>
            <a:ext cx="1098394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EF294E3-A855-48E4-ADBE-D682F4456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89" y="108695"/>
            <a:ext cx="2112536" cy="47003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1CE1AFD-DBE3-ED67-3126-BBAA78785E62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234990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C5D6A-B821-984C-ADF3-1B8584595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3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-15" r="-299" b="5713"/>
          <a:stretch/>
        </p:blipFill>
        <p:spPr>
          <a:xfrm>
            <a:off x="0" y="0"/>
            <a:ext cx="11358879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6E5F2EF-B456-4176-83E6-49602B04B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3" t="-15" r="324" b="5713"/>
          <a:stretch/>
        </p:blipFill>
        <p:spPr>
          <a:xfrm>
            <a:off x="11313160" y="0"/>
            <a:ext cx="87884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587612-68CD-4C74-89FD-42A3A075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633" y="156257"/>
            <a:ext cx="3044585" cy="60891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7516C04-C7A1-9AC0-9B15-EC2387E73D38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3224916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2B2E117-EF6B-4AD9-9424-FE4D5344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r="-6483" b="41732"/>
          <a:stretch/>
        </p:blipFill>
        <p:spPr>
          <a:xfrm>
            <a:off x="0" y="30155"/>
            <a:ext cx="10552254" cy="682784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8D3A15A-6A8E-4E92-A058-B12AF9CD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99" y="158751"/>
            <a:ext cx="3182362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CECD343-1654-683F-F8D1-3F14C91D8354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9409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r="2018"/>
          <a:stretch/>
        </p:blipFill>
        <p:spPr>
          <a:xfrm>
            <a:off x="0" y="722250"/>
            <a:ext cx="10597506" cy="61357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479" y="145073"/>
            <a:ext cx="1941761" cy="115435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5E0387E-2D51-7679-1836-DDB08B495A20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0322356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673"/>
            <a:ext cx="11653736" cy="63043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319" y="181534"/>
            <a:ext cx="1767279" cy="95660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6E7D548-72A2-BC66-6F48-8BA31F772234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2878152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© HICHERT+FAISST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391" t="15806" r="7546" b="3500"/>
          <a:stretch/>
        </p:blipFill>
        <p:spPr>
          <a:xfrm>
            <a:off x="-1" y="-1"/>
            <a:ext cx="12199247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241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22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68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73BA6B3-D1D9-D77C-2261-FC85D0C2D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5" t="20748" r="64718" b="24693"/>
          <a:stretch/>
        </p:blipFill>
        <p:spPr>
          <a:xfrm>
            <a:off x="47625" y="791424"/>
            <a:ext cx="5417348" cy="60707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B33DD9-462D-829E-BB33-B7D6D16BE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9" t="42685" r="63598" b="12334"/>
          <a:stretch/>
        </p:blipFill>
        <p:spPr>
          <a:xfrm>
            <a:off x="5988050" y="660024"/>
            <a:ext cx="5685790" cy="500495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59D3B1-FBA0-1FBC-485F-EF9DC8618BA8}"/>
              </a:ext>
            </a:extLst>
          </p:cNvPr>
          <p:cNvSpPr txBox="1"/>
          <p:nvPr/>
        </p:nvSpPr>
        <p:spPr>
          <a:xfrm>
            <a:off x="136634" y="133320"/>
            <a:ext cx="349166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IBCS Certified Software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6CF0BB-A916-EA32-6AA9-F6D72690610D}"/>
              </a:ext>
            </a:extLst>
          </p:cNvPr>
          <p:cNvSpPr/>
          <p:nvPr/>
        </p:nvSpPr>
        <p:spPr>
          <a:xfrm>
            <a:off x="11180248" y="6611779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642829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D2AB6B1-2FE1-0B06-4B1E-49514AAAC466}"/>
              </a:ext>
            </a:extLst>
          </p:cNvPr>
          <p:cNvSpPr txBox="1"/>
          <p:nvPr/>
        </p:nvSpPr>
        <p:spPr>
          <a:xfrm>
            <a:off x="136634" y="133320"/>
            <a:ext cx="8899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IBCS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B78873-DBFC-341B-760A-244525E5CC35}"/>
              </a:ext>
            </a:extLst>
          </p:cNvPr>
          <p:cNvSpPr txBox="1"/>
          <p:nvPr/>
        </p:nvSpPr>
        <p:spPr>
          <a:xfrm>
            <a:off x="136634" y="855866"/>
            <a:ext cx="5851416" cy="391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notation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IBCS Version 1.2</a:t>
            </a:r>
            <a:endParaRPr lang="de-DE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consultation</a:t>
            </a:r>
            <a:b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(10.000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of IBCS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Adopted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b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&gt;12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vendors</a:t>
            </a:r>
            <a:endParaRPr lang="de-DE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3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3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 Creative Commons </a:t>
            </a:r>
            <a:b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(CC BY-SA)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1890A3-FA27-A6CE-95BD-EC227284A5F0}"/>
              </a:ext>
            </a:extLst>
          </p:cNvPr>
          <p:cNvSpPr txBox="1"/>
          <p:nvPr/>
        </p:nvSpPr>
        <p:spPr>
          <a:xfrm>
            <a:off x="6456363" y="133320"/>
            <a:ext cx="24288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00" b="1" dirty="0">
                <a:latin typeface="Arial" panose="020B0604020202020204" pitchFamily="34" charset="0"/>
                <a:cs typeface="Arial" panose="020B0604020202020204" pitchFamily="34" charset="0"/>
              </a:rPr>
              <a:t>ISO/TC 37 NWIP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43BF96-1B7B-F294-3F5D-F75236DFE0BA}"/>
              </a:ext>
            </a:extLst>
          </p:cNvPr>
          <p:cNvSpPr txBox="1"/>
          <p:nvPr/>
        </p:nvSpPr>
        <p:spPr>
          <a:xfrm>
            <a:off x="6456363" y="855866"/>
            <a:ext cx="5327650" cy="371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171450" indent="-171450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500"/>
              </a:spcAft>
            </a:pPr>
            <a:r>
              <a:rPr lang="es-ES" dirty="0"/>
              <a:t>NWIP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certifiable</a:t>
            </a:r>
            <a:r>
              <a:rPr lang="es-ES" dirty="0"/>
              <a:t> ISO </a:t>
            </a:r>
            <a:r>
              <a:rPr lang="es-ES" dirty="0" err="1"/>
              <a:t>international</a:t>
            </a:r>
            <a:r>
              <a:rPr lang="es-ES" dirty="0"/>
              <a:t> standard to be </a:t>
            </a:r>
            <a:r>
              <a:rPr lang="es-ES" dirty="0" err="1"/>
              <a:t>developed</a:t>
            </a:r>
            <a:r>
              <a:rPr lang="es-ES" dirty="0"/>
              <a:t> </a:t>
            </a:r>
            <a:r>
              <a:rPr lang="es-ES" dirty="0" err="1"/>
              <a:t>under</a:t>
            </a:r>
            <a:r>
              <a:rPr lang="es-ES" dirty="0"/>
              <a:t> ISO/TC37</a:t>
            </a:r>
          </a:p>
          <a:p>
            <a:pPr>
              <a:spcAft>
                <a:spcPts val="1500"/>
              </a:spcAft>
            </a:pPr>
            <a:r>
              <a:rPr lang="es-ES" dirty="0" err="1"/>
              <a:t>Proposed</a:t>
            </a:r>
            <a:r>
              <a:rPr lang="es-ES" dirty="0"/>
              <a:t> by DIN (</a:t>
            </a:r>
            <a:r>
              <a:rPr lang="es-ES" dirty="0" err="1"/>
              <a:t>Germany</a:t>
            </a:r>
            <a:r>
              <a:rPr lang="es-ES" dirty="0"/>
              <a:t>) and IPQ (Portugal) </a:t>
            </a:r>
            <a:r>
              <a:rPr lang="es-ES" dirty="0" err="1"/>
              <a:t>with</a:t>
            </a:r>
            <a:r>
              <a:rPr lang="es-ES" dirty="0"/>
              <a:t> IBCS </a:t>
            </a:r>
            <a:r>
              <a:rPr lang="es-ES" dirty="0" err="1"/>
              <a:t>Association</a:t>
            </a:r>
            <a:r>
              <a:rPr lang="es-ES" dirty="0"/>
              <a:t> as a formal A-Liaison</a:t>
            </a:r>
          </a:p>
          <a:p>
            <a:pPr>
              <a:spcAft>
                <a:spcPts val="1500"/>
              </a:spcAft>
            </a:pPr>
            <a:r>
              <a:rPr lang="es-ES" dirty="0"/>
              <a:t>NWIP </a:t>
            </a:r>
            <a:r>
              <a:rPr lang="es-ES" dirty="0">
                <a:hlinkClick r:id="rId3"/>
              </a:rPr>
              <a:t>Pre-Expert Draft </a:t>
            </a:r>
            <a:r>
              <a:rPr lang="es-ES" dirty="0" err="1"/>
              <a:t>available</a:t>
            </a:r>
            <a:endParaRPr lang="es-ES" dirty="0"/>
          </a:p>
          <a:p>
            <a:pPr marL="0" indent="0">
              <a:spcAft>
                <a:spcPts val="1500"/>
              </a:spcAft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3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6B24D23-A37B-FC54-2D4E-E194A15FF1F8}"/>
              </a:ext>
            </a:extLst>
          </p:cNvPr>
          <p:cNvSpPr/>
          <p:nvPr/>
        </p:nvSpPr>
        <p:spPr>
          <a:xfrm>
            <a:off x="6264910" y="347345"/>
            <a:ext cx="6160560" cy="7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 marL="0" marR="0" lvl="0" indent="0" algn="l" defTabSz="4572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7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 Standard</a:t>
            </a:r>
            <a:br>
              <a:rPr kumimoji="0" lang="en-US" sz="617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kumimoji="0" lang="en-US" sz="617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Notation for</a:t>
            </a:r>
          </a:p>
          <a:p>
            <a:pPr marL="0" marR="0" lvl="0" indent="0" algn="l" defTabSz="4572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7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Business Reports</a:t>
            </a:r>
            <a:endParaRPr kumimoji="0" lang="en-US" sz="617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7276D8-A992-FE69-D096-498BE5632506}"/>
              </a:ext>
            </a:extLst>
          </p:cNvPr>
          <p:cNvSpPr txBox="1"/>
          <p:nvPr/>
        </p:nvSpPr>
        <p:spPr>
          <a:xfrm>
            <a:off x="6203950" y="4958722"/>
            <a:ext cx="5529078" cy="10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Is this initiative of interest to ISO/TC37?</a:t>
            </a:r>
          </a:p>
          <a:p>
            <a:pPr marL="171450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What are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the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next steps?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9403E2-BCD5-9541-27DD-DCBA5B78FA2F}"/>
              </a:ext>
            </a:extLst>
          </p:cNvPr>
          <p:cNvSpPr txBox="1"/>
          <p:nvPr/>
        </p:nvSpPr>
        <p:spPr>
          <a:xfrm>
            <a:off x="6203950" y="4396063"/>
            <a:ext cx="840295" cy="557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Q&amp;A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15F1BF1-BB7F-7315-3598-82A2DD81D3D5}"/>
              </a:ext>
            </a:extLst>
          </p:cNvPr>
          <p:cNvGrpSpPr/>
          <p:nvPr/>
        </p:nvGrpSpPr>
        <p:grpSpPr>
          <a:xfrm>
            <a:off x="150950" y="246422"/>
            <a:ext cx="5770879" cy="6341942"/>
            <a:chOff x="5462034" y="176169"/>
            <a:chExt cx="4665520" cy="652650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720A5CD-4670-1E05-FB6A-6D864D952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374"/>
            <a:stretch/>
          </p:blipFill>
          <p:spPr>
            <a:xfrm>
              <a:off x="8159240" y="176169"/>
              <a:ext cx="1968314" cy="652650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07BFCA6-5403-7A2D-4D3B-6268D2F6A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7798"/>
            <a:stretch/>
          </p:blipFill>
          <p:spPr>
            <a:xfrm>
              <a:off x="5462034" y="176169"/>
              <a:ext cx="2901790" cy="6526504"/>
            </a:xfrm>
            <a:prstGeom prst="rect">
              <a:avLst/>
            </a:prstGeom>
          </p:spPr>
        </p:pic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40F315C7-67C2-6810-937C-2B61652AC18F}"/>
              </a:ext>
            </a:extLst>
          </p:cNvPr>
          <p:cNvSpPr/>
          <p:nvPr/>
        </p:nvSpPr>
        <p:spPr>
          <a:xfrm>
            <a:off x="6264910" y="2455422"/>
            <a:ext cx="6160560" cy="16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/>
          <a:lstStyle/>
          <a:p>
            <a:pPr>
              <a:lnSpc>
                <a:spcPct val="84000"/>
              </a:lnSpc>
            </a:pPr>
            <a:r>
              <a:rPr lang="en-US" sz="3600" cap="all" dirty="0">
                <a:solidFill>
                  <a:srgbClr val="000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Pre-expert draft</a:t>
            </a:r>
          </a:p>
        </p:txBody>
      </p:sp>
    </p:spTree>
    <p:extLst>
      <p:ext uri="{BB962C8B-B14F-4D97-AF65-F5344CB8AC3E}">
        <p14:creationId xmlns:p14="http://schemas.microsoft.com/office/powerpoint/2010/main" val="32236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7B74C10-A65E-5034-E287-171EAE167153}"/>
              </a:ext>
            </a:extLst>
          </p:cNvPr>
          <p:cNvSpPr txBox="1"/>
          <p:nvPr/>
        </p:nvSpPr>
        <p:spPr>
          <a:xfrm>
            <a:off x="136634" y="801649"/>
            <a:ext cx="10620536" cy="5866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Videos</a:t>
            </a:r>
          </a:p>
          <a:p>
            <a:pPr marL="452438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Explanatory video: 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2"/>
              </a:rPr>
              <a:t>https://youtu.be/VkCyNOioUQQ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452438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Introductory lesson to video course “Solid, outlined, hatched”: 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3"/>
              </a:rPr>
              <a:t>https://ibcs.teachable.com/courses/solid-outlined-hatched/lectures/15948252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Books</a:t>
            </a:r>
          </a:p>
          <a:p>
            <a:pPr marL="452438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IBCS Version 1.2: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4"/>
              </a:rPr>
              <a:t>https://geni.us/standards_ibcs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(also available in Spanish language)</a:t>
            </a:r>
          </a:p>
          <a:p>
            <a:pPr marL="452438" marR="0" lvl="0" indent="-1714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Solid, outlined, hatched – How visual consistency helps better understand 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reports, presentations and dashboards:</a:t>
            </a:r>
            <a:b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hlinkClick r:id="rId5"/>
              </a:rPr>
              <a:t>https://geni.us/soh_ibcs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(also available in German language)</a:t>
            </a:r>
            <a:endParaRPr kumimoji="0" lang="de-DE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97B004-0549-831B-3588-6684B67D3AB5}"/>
              </a:ext>
            </a:extLst>
          </p:cNvPr>
          <p:cNvSpPr txBox="1"/>
          <p:nvPr/>
        </p:nvSpPr>
        <p:spPr>
          <a:xfrm>
            <a:off x="136634" y="133320"/>
            <a:ext cx="112357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Resources </a:t>
            </a:r>
            <a:r>
              <a:rPr kumimoji="0" lang="de-DE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</a:t>
            </a:r>
            <a:r>
              <a:rPr kumimoji="0" lang="de-DE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de-DE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further</a:t>
            </a:r>
            <a:r>
              <a:rPr kumimoji="0" lang="de-DE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de-DE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information</a:t>
            </a:r>
            <a:r>
              <a:rPr kumimoji="0" lang="de-DE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on benefits of a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standardised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report notation</a:t>
            </a:r>
            <a:endParaRPr kumimoji="0" lang="de-DE" sz="2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8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1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226" b="1"/>
          <a:stretch/>
        </p:blipFill>
        <p:spPr>
          <a:xfrm>
            <a:off x="-7951" y="0"/>
            <a:ext cx="12192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1180249" y="6611780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www.ibcs.com</a:t>
            </a:r>
          </a:p>
        </p:txBody>
      </p:sp>
    </p:spTree>
    <p:extLst>
      <p:ext uri="{BB962C8B-B14F-4D97-AF65-F5344CB8AC3E}">
        <p14:creationId xmlns:p14="http://schemas.microsoft.com/office/powerpoint/2010/main" val="412813300"/>
      </p:ext>
    </p:extLst>
  </p:cSld>
  <p:clrMapOvr>
    <a:masterClrMapping/>
  </p:clrMapOvr>
</p:sld>
</file>

<file path=ppt/theme/theme1.xml><?xml version="1.0" encoding="utf-8"?>
<a:theme xmlns:a="http://schemas.openxmlformats.org/drawingml/2006/main" name="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0.xml><?xml version="1.0" encoding="utf-8"?>
<a:theme xmlns:a="http://schemas.openxmlformats.org/drawingml/2006/main" name="ppt-Vorlage_2013-03-29_rh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noAutofit/>
      </a:bodyPr>
      <a:lstStyle>
        <a:defPPr>
          <a:defRPr sz="1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2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2.xml><?xml version="1.0" encoding="utf-8"?>
<a:theme xmlns:a="http://schemas.openxmlformats.org/drawingml/2006/main" name="3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3.xml><?xml version="1.0" encoding="utf-8"?>
<a:theme xmlns:a="http://schemas.openxmlformats.org/drawingml/2006/main" name="5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4.xml><?xml version="1.0" encoding="utf-8"?>
<a:theme xmlns:a="http://schemas.openxmlformats.org/drawingml/2006/main" name="9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5.xml><?xml version="1.0" encoding="utf-8"?>
<a:theme xmlns:a="http://schemas.openxmlformats.org/drawingml/2006/main" name="7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6.xml><?xml version="1.0" encoding="utf-8"?>
<a:theme xmlns:a="http://schemas.openxmlformats.org/drawingml/2006/main" name="1_ppt-Vorlage_2013-03-29_rh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noAutofit/>
      </a:bodyPr>
      <a:lstStyle>
        <a:defPPr>
          <a:defRPr sz="100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6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8.xml><?xml version="1.0" encoding="utf-8"?>
<a:theme xmlns:a="http://schemas.openxmlformats.org/drawingml/2006/main" name="8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19.xml><?xml version="1.0" encoding="utf-8"?>
<a:theme xmlns:a="http://schemas.openxmlformats.org/drawingml/2006/main" name="10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2.xml><?xml version="1.0" encoding="utf-8"?>
<a:theme xmlns:a="http://schemas.openxmlformats.org/drawingml/2006/main" name="1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20.xml><?xml version="1.0" encoding="utf-8"?>
<a:theme xmlns:a="http://schemas.openxmlformats.org/drawingml/2006/main" name="14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2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4.xml><?xml version="1.0" encoding="utf-8"?>
<a:theme xmlns:a="http://schemas.openxmlformats.org/drawingml/2006/main" name="4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5.xml><?xml version="1.0" encoding="utf-8"?>
<a:theme xmlns:a="http://schemas.openxmlformats.org/drawingml/2006/main" name="11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6.xml><?xml version="1.0" encoding="utf-8"?>
<a:theme xmlns:a="http://schemas.openxmlformats.org/drawingml/2006/main" name="12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7.xml><?xml version="1.0" encoding="utf-8"?>
<a:theme xmlns:a="http://schemas.openxmlformats.org/drawingml/2006/main" name="13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8.xml><?xml version="1.0" encoding="utf-8"?>
<a:theme xmlns:a="http://schemas.openxmlformats.org/drawingml/2006/main" name="15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ppt/theme/theme9.xml><?xml version="1.0" encoding="utf-8"?>
<a:theme xmlns:a="http://schemas.openxmlformats.org/drawingml/2006/main" name="18_ppt-Vorlage_2016-02-11_jf">
  <a:themeElements>
    <a:clrScheme name="HI-NOTATION_colors">
      <a:dk1>
        <a:srgbClr val="000000"/>
      </a:dk1>
      <a:lt1>
        <a:srgbClr val="FFFFFF"/>
      </a:lt1>
      <a:dk2>
        <a:srgbClr val="FF6600"/>
      </a:dk2>
      <a:lt2>
        <a:srgbClr val="FF0000"/>
      </a:lt2>
      <a:accent1>
        <a:srgbClr val="FFB400"/>
      </a:accent1>
      <a:accent2>
        <a:srgbClr val="AA8C00"/>
      </a:accent2>
      <a:accent3>
        <a:srgbClr val="8CB400"/>
      </a:accent3>
      <a:accent4>
        <a:srgbClr val="00BEC8"/>
      </a:accent4>
      <a:accent5>
        <a:srgbClr val="0064FF"/>
      </a:accent5>
      <a:accent6>
        <a:srgbClr val="FF008C"/>
      </a:accent6>
      <a:hlink>
        <a:srgbClr val="004DBF"/>
      </a:hlink>
      <a:folHlink>
        <a:srgbClr val="5B006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Vorlage_2016-02-11_jf.potx" id="{92443F0A-2382-4883-8BBA-8E1234461F42}" vid="{898A8EEC-0C38-475B-9D3A-47622BA08B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2008</Words>
  <Application>Microsoft Office PowerPoint</Application>
  <PresentationFormat>Breitbild</PresentationFormat>
  <Paragraphs>926</Paragraphs>
  <Slides>79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79</vt:i4>
      </vt:variant>
    </vt:vector>
  </HeadingPairs>
  <TitlesOfParts>
    <vt:vector size="104" baseType="lpstr">
      <vt:lpstr>Arial</vt:lpstr>
      <vt:lpstr>Calibri</vt:lpstr>
      <vt:lpstr>Open Sans Condensed</vt:lpstr>
      <vt:lpstr>Open Sans Condensed Light</vt:lpstr>
      <vt:lpstr>Verdana</vt:lpstr>
      <vt:lpstr>ppt-Vorlage_2016-02-11_jf</vt:lpstr>
      <vt:lpstr>1_ppt-Vorlage_2016-02-11_jf</vt:lpstr>
      <vt:lpstr>6_ppt-Vorlage_2016-02-11_jf</vt:lpstr>
      <vt:lpstr>4_ppt-Vorlage_2016-02-11_jf</vt:lpstr>
      <vt:lpstr>11_ppt-Vorlage_2016-02-11_jf</vt:lpstr>
      <vt:lpstr>12_ppt-Vorlage_2016-02-11_jf</vt:lpstr>
      <vt:lpstr>13_ppt-Vorlage_2016-02-11_jf</vt:lpstr>
      <vt:lpstr>15_ppt-Vorlage_2016-02-11_jf</vt:lpstr>
      <vt:lpstr>18_ppt-Vorlage_2016-02-11_jf</vt:lpstr>
      <vt:lpstr>ppt-Vorlage_2013-03-29_rh</vt:lpstr>
      <vt:lpstr>2_ppt-Vorlage_2016-02-11_jf</vt:lpstr>
      <vt:lpstr>3_ppt-Vorlage_2016-02-11_jf</vt:lpstr>
      <vt:lpstr>5_ppt-Vorlage_2016-02-11_jf</vt:lpstr>
      <vt:lpstr>9_ppt-Vorlage_2016-02-11_jf</vt:lpstr>
      <vt:lpstr>7_ppt-Vorlage_2016-02-11_jf</vt:lpstr>
      <vt:lpstr>1_ppt-Vorlage_2013-03-29_rh</vt:lpstr>
      <vt:lpstr>16_ppt-Vorlage_2016-02-11_jf</vt:lpstr>
      <vt:lpstr>8_ppt-Vorlage_2016-02-11_jf</vt:lpstr>
      <vt:lpstr>10_ppt-Vorlage_2016-02-11_jf</vt:lpstr>
      <vt:lpstr>14_ppt-Vorlage_2016-02-11_jf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Unified titles shall identify the content of pages, charts, and tables. </vt:lpstr>
      <vt:lpstr>Unified titles shall identify the content of pages, charts, and tables:  Who (entity)</vt:lpstr>
      <vt:lpstr>Unified titles shall identify the content of pages, charts, and tables:  Who (entity), what (measure)</vt:lpstr>
      <vt:lpstr>Unified titles shall identify the content of pages, charts, and tables:  Who (entity), what (measure), and when (time period).</vt:lpstr>
      <vt:lpstr>PowerPoint-Präsentation</vt:lpstr>
      <vt:lpstr>PowerPoint-Präsentation</vt:lpstr>
      <vt:lpstr>PowerPoint-Präsentation</vt:lpstr>
      <vt:lpstr>Time series (ordinal scales) shall consistently be displayed on a horizontal axes,  whereas nominally scaled structure categories shall be displayed on a vertical axis.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Base measures shall be indicated by a column width of 2/3 of the category width, whereas ratios shall be indicated by a column width of 1/3.</vt:lpstr>
      <vt:lpstr>PowerPoint-Präsentation</vt:lpstr>
      <vt:lpstr>PowerPoint-Präsentation</vt:lpstr>
      <vt:lpstr>PowerPoint-Präsentation</vt:lpstr>
      <vt:lpstr>Legends and labels shall be integrated to reduce eye movement  and save colour for more important purposes.</vt:lpstr>
      <vt:lpstr>PowerPoint-Präsentation</vt:lpstr>
      <vt:lpstr>PowerPoint-Präsentation</vt:lpstr>
      <vt:lpstr>Scenarios shall be identified by fill patterns. </vt:lpstr>
      <vt:lpstr>Scenarios shall be identified by fill patterns. </vt:lpstr>
      <vt:lpstr>Scenarios shall be identified by fill patterns. </vt:lpstr>
      <vt:lpstr>Scenarios shall be identified by fill patterns. </vt:lpstr>
      <vt:lpstr>Scenarios shall be identified by fill patterns. </vt:lpstr>
      <vt:lpstr>PowerPoint-Präsentation</vt:lpstr>
      <vt:lpstr>PowerPoint-Präsentation</vt:lpstr>
      <vt:lpstr>PowerPoint-Präsentation</vt:lpstr>
      <vt:lpstr>Good and bad variances shall be highlighted with green and red color.</vt:lpstr>
      <vt:lpstr>Good and bad variances shall be highlighted with green and red color. Relative variances shall be indicated by pins.</vt:lpstr>
      <vt:lpstr>PowerPoint-Präsentation</vt:lpstr>
      <vt:lpstr>PowerPoint-Präsentation</vt:lpstr>
      <vt:lpstr>PowerPoint-Präsentation</vt:lpstr>
      <vt:lpstr>Same measurement units visible at a glance shall be scaled identically. If not possible, a scale band shall indicate the relation between the different scales.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HICHERT+FAISST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| OUTLINED | HATCHED</dc:title>
  <dc:creator>HICHERT+FAISST GmbH</dc:creator>
  <cp:lastModifiedBy>Jürgen Faisst</cp:lastModifiedBy>
  <cp:revision>1048</cp:revision>
  <cp:lastPrinted>2014-10-13T20:07:30Z</cp:lastPrinted>
  <dcterms:created xsi:type="dcterms:W3CDTF">2010-05-04T05:23:38Z</dcterms:created>
  <dcterms:modified xsi:type="dcterms:W3CDTF">2023-06-09T15:51:26Z</dcterms:modified>
</cp:coreProperties>
</file>